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  <p:sldMasterId id="2147484078" r:id="rId5"/>
    <p:sldMasterId id="2147484091" r:id="rId6"/>
    <p:sldMasterId id="2147484104" r:id="rId7"/>
    <p:sldMasterId id="2147484117" r:id="rId8"/>
    <p:sldMasterId id="2147484130" r:id="rId9"/>
    <p:sldMasterId id="2147484143" r:id="rId10"/>
    <p:sldMasterId id="2147484156" r:id="rId11"/>
  </p:sldMasterIdLst>
  <p:notesMasterIdLst>
    <p:notesMasterId r:id="rId43"/>
  </p:notesMasterIdLst>
  <p:handoutMasterIdLst>
    <p:handoutMasterId r:id="rId44"/>
  </p:handoutMasterIdLst>
  <p:sldIdLst>
    <p:sldId id="896" r:id="rId12"/>
    <p:sldId id="1612" r:id="rId13"/>
    <p:sldId id="1613" r:id="rId14"/>
    <p:sldId id="1614" r:id="rId15"/>
    <p:sldId id="1615" r:id="rId16"/>
    <p:sldId id="897" r:id="rId17"/>
    <p:sldId id="1202" r:id="rId18"/>
    <p:sldId id="1166" r:id="rId19"/>
    <p:sldId id="1590" r:id="rId20"/>
    <p:sldId id="1170" r:id="rId21"/>
    <p:sldId id="904" r:id="rId22"/>
    <p:sldId id="1201" r:id="rId23"/>
    <p:sldId id="1618" r:id="rId24"/>
    <p:sldId id="1619" r:id="rId25"/>
    <p:sldId id="1423" r:id="rId26"/>
    <p:sldId id="1572" r:id="rId27"/>
    <p:sldId id="1611" r:id="rId28"/>
    <p:sldId id="1620" r:id="rId29"/>
    <p:sldId id="1502" r:id="rId30"/>
    <p:sldId id="1621" r:id="rId31"/>
    <p:sldId id="1616" r:id="rId32"/>
    <p:sldId id="1594" r:id="rId33"/>
    <p:sldId id="1617" r:id="rId34"/>
    <p:sldId id="1595" r:id="rId35"/>
    <p:sldId id="1597" r:id="rId36"/>
    <p:sldId id="1598" r:id="rId37"/>
    <p:sldId id="1602" r:id="rId38"/>
    <p:sldId id="1500" r:id="rId39"/>
    <p:sldId id="1575" r:id="rId40"/>
    <p:sldId id="1607" r:id="rId41"/>
    <p:sldId id="1622" r:id="rId42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66"/>
    <a:srgbClr val="CCFF33"/>
    <a:srgbClr val="97E60A"/>
    <a:srgbClr val="53D2FF"/>
    <a:srgbClr val="1FD15A"/>
    <a:srgbClr val="95358A"/>
    <a:srgbClr val="EAA0A0"/>
    <a:srgbClr val="FB998F"/>
    <a:srgbClr val="7E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652" autoAdjust="0"/>
  </p:normalViewPr>
  <p:slideViewPr>
    <p:cSldViewPr>
      <p:cViewPr>
        <p:scale>
          <a:sx n="66" d="100"/>
          <a:sy n="66" d="100"/>
        </p:scale>
        <p:origin x="-47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3.0930323119719692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5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2025 год</c:v>
                </c:pt>
                <c:pt idx="1">
                  <c:v> 2026 год</c:v>
                </c:pt>
                <c:pt idx="2">
                  <c:v> 2027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11641</c:v>
                </c:pt>
                <c:pt idx="1">
                  <c:v>12115.6</c:v>
                </c:pt>
                <c:pt idx="2">
                  <c:v>12621.2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55000">
                  <a:schemeClr val="accent1">
                    <a:tint val="12000"/>
                    <a:satMod val="25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2025 год</c:v>
                </c:pt>
                <c:pt idx="1">
                  <c:v> 2026 год</c:v>
                </c:pt>
                <c:pt idx="2">
                  <c:v> 2027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3759.5</c:v>
                </c:pt>
                <c:pt idx="1">
                  <c:v>2941.5</c:v>
                </c:pt>
                <c:pt idx="2">
                  <c:v>185.8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67392"/>
        <c:axId val="216015232"/>
      </c:barChart>
      <c:catAx>
        <c:axId val="21626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6015232"/>
        <c:crosses val="autoZero"/>
        <c:auto val="1"/>
        <c:lblAlgn val="ctr"/>
        <c:lblOffset val="10"/>
        <c:tickMarkSkip val="1"/>
        <c:noMultiLvlLbl val="0"/>
      </c:catAx>
      <c:valAx>
        <c:axId val="2160152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62673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137065911299702"/>
          <c:h val="0.96311486652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5.9580964021147646E-2"/>
                  <c:y val="0.166061967051671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170709323896873"/>
                  <c:y val="-4.05404200630656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8115628529355093E-2"/>
                  <c:y val="-7.53037042523395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639572940122449E-2"/>
                  <c:y val="2.7525062373042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5208199425879853E-2"/>
                  <c:y val="-9.0106757685360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8.3012189856273053E-2"/>
                  <c:y val="3.24998182643629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8184179769086122E-2"/>
                  <c:y val="1.70351442432322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безопасность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50.264052046567983</c:v>
                </c:pt>
                <c:pt idx="1">
                  <c:v>1.0818890586314072</c:v>
                </c:pt>
                <c:pt idx="2">
                  <c:v>6.5170152241479222</c:v>
                </c:pt>
                <c:pt idx="3">
                  <c:v>9.8772585997998208E-2</c:v>
                </c:pt>
                <c:pt idx="4">
                  <c:v>42.503160722751936</c:v>
                </c:pt>
                <c:pt idx="5">
                  <c:v>0.67165358478638781</c:v>
                </c:pt>
                <c:pt idx="6">
                  <c:v>0.27195385344782175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безопасность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7633.3</c:v>
                </c:pt>
                <c:pt idx="1">
                  <c:v>164.3</c:v>
                </c:pt>
                <c:pt idx="2">
                  <c:v>989.7</c:v>
                </c:pt>
                <c:pt idx="3">
                  <c:v>15</c:v>
                </c:pt>
                <c:pt idx="4">
                  <c:v>6454.7</c:v>
                </c:pt>
                <c:pt idx="5">
                  <c:v>102</c:v>
                </c:pt>
                <c:pt idx="6">
                  <c:v>41.3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безопасность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15186.4</c:v>
                </c:pt>
                <c:pt idx="1">
                  <c:v>15186.4</c:v>
                </c:pt>
                <c:pt idx="2">
                  <c:v>15186.4</c:v>
                </c:pt>
                <c:pt idx="3">
                  <c:v>15186.4</c:v>
                </c:pt>
                <c:pt idx="4">
                  <c:v>15186.4</c:v>
                </c:pt>
                <c:pt idx="5">
                  <c:v>15186.4</c:v>
                </c:pt>
                <c:pt idx="6">
                  <c:v>15186.4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2026 </a:t>
            </a:r>
            <a:r>
              <a:rPr lang="ru-RU" sz="2000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31"/>
          <c:dPt>
            <c:idx val="0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6896733696255969E-2"/>
                  <c:y val="0.136241596051617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9366181535384953E-2"/>
                  <c:y val="7.59557860574414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24871142263654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9445339406732582E-2"/>
                  <c:y val="-3.67274006591860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762068103544049E-2"/>
                  <c:y val="7.9267234196200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571686479280077E-2"/>
                  <c:y val="7.5990294007736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53.263844600340136</c:v>
                </c:pt>
                <c:pt idx="1">
                  <c:v>1.1911405187074831</c:v>
                </c:pt>
                <c:pt idx="2">
                  <c:v>6.1968537414965992</c:v>
                </c:pt>
                <c:pt idx="3">
                  <c:v>0</c:v>
                </c:pt>
                <c:pt idx="4">
                  <c:v>38.69047619047619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2027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914738640151095"/>
                  <c:y val="0.177327904924144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6592626659053382E-2"/>
                  <c:y val="6.10640145674870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0.208927327857880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6297646514728324E-3"/>
                  <c:y val="-0.186633198163167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226808132429728E-2"/>
                  <c:y val="-0.112117943685269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156822853016331"/>
                  <c:y val="-3.75440537471145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324338962337519"/>
                  <c:y val="6.33154958091076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63.130872961795049</c:v>
                </c:pt>
                <c:pt idx="1">
                  <c:v>1.4705183260177159</c:v>
                </c:pt>
                <c:pt idx="2">
                  <c:v>7.4722297051040307</c:v>
                </c:pt>
                <c:pt idx="3">
                  <c:v>0</c:v>
                </c:pt>
                <c:pt idx="4">
                  <c:v>29.386597366377742</c:v>
                </c:pt>
                <c:pt idx="5">
                  <c:v>0</c:v>
                </c:pt>
                <c:pt idx="6">
                  <c:v>1.0299966723184433E-2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7968</c:v>
                </c:pt>
                <c:pt idx="1">
                  <c:v>185.6</c:v>
                </c:pt>
                <c:pt idx="2">
                  <c:v>943.1</c:v>
                </c:pt>
                <c:pt idx="3">
                  <c:v>0</c:v>
                </c:pt>
                <c:pt idx="4">
                  <c:v>3709</c:v>
                </c:pt>
                <c:pt idx="5">
                  <c:v>0</c:v>
                </c:pt>
                <c:pt idx="6">
                  <c:v>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12621.4</c:v>
                </c:pt>
                <c:pt idx="1">
                  <c:v>12621.4</c:v>
                </c:pt>
                <c:pt idx="2">
                  <c:v>12621.4</c:v>
                </c:pt>
                <c:pt idx="3">
                  <c:v>12621.4</c:v>
                </c:pt>
                <c:pt idx="4">
                  <c:v>12621.4</c:v>
                </c:pt>
                <c:pt idx="5">
                  <c:v>12621.4</c:v>
                </c:pt>
                <c:pt idx="6">
                  <c:v>12621.4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20448"/>
        <c:axId val="143721984"/>
      </c:barChart>
      <c:catAx>
        <c:axId val="143720448"/>
        <c:scaling>
          <c:orientation val="minMax"/>
        </c:scaling>
        <c:delete val="1"/>
        <c:axPos val="b"/>
        <c:majorTickMark val="out"/>
        <c:minorTickMark val="none"/>
        <c:tickLblPos val="none"/>
        <c:crossAx val="143721984"/>
        <c:crosses val="autoZero"/>
        <c:auto val="1"/>
        <c:lblAlgn val="ctr"/>
        <c:lblOffset val="100"/>
        <c:noMultiLvlLbl val="0"/>
      </c:catAx>
      <c:valAx>
        <c:axId val="143721984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3720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6556.7</c:v>
                </c:pt>
                <c:pt idx="1">
                  <c:v>5926</c:v>
                </c:pt>
                <c:pt idx="2">
                  <c:v>3709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755136"/>
        <c:axId val="143756672"/>
        <c:axId val="0"/>
      </c:bar3DChart>
      <c:catAx>
        <c:axId val="1437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56672"/>
        <c:crosses val="autoZero"/>
        <c:auto val="1"/>
        <c:lblAlgn val="ctr"/>
        <c:lblOffset val="100"/>
        <c:noMultiLvlLbl val="0"/>
      </c:catAx>
      <c:valAx>
        <c:axId val="1437566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55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4.7222222222222221E-2"/>
                  <c:y val="-0.402183481117289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611111111111112E-2"/>
                  <c:y val="-4.31724170012380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388888888888887E-2"/>
                  <c:y val="-0.102250037572192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722222222222225E-2"/>
                  <c:y val="-8.8616699229233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- 4618,2</c:v>
                </c:pt>
                <c:pt idx="1">
                  <c:v>Расходы на повышение заработной платы работникам муниципальных учреждений культуры - 1760,6</c:v>
                </c:pt>
                <c:pt idx="2">
                  <c:v>Мероприятия по организации и проведению конкурсов, торжественных и иных мероприятий - 20</c:v>
                </c:pt>
                <c:pt idx="3">
                  <c:v>Другие вопросы в области культуры - 26,8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4618.2</c:v>
                </c:pt>
                <c:pt idx="1">
                  <c:v>1760.6</c:v>
                </c:pt>
                <c:pt idx="2" formatCode="0.0">
                  <c:v>20</c:v>
                </c:pt>
                <c:pt idx="3" formatCode="0.0">
                  <c:v>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9.5719597550306207E-2"/>
                  <c:y val="-8.6268795041901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57294400699911"/>
                  <c:y val="7.52522704339051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0157480314960632E-3"/>
                  <c:y val="5.41751651387308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606517935258086E-3"/>
                  <c:y val="-3.83468951055949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40332458444E-2"/>
                  <c:y val="-2.87996221310947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3371609798775152E-2"/>
                  <c:y val="-0.149379879912116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6009623797025371E-2"/>
                  <c:y val="1.7854663603638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496719160104986E-2"/>
                  <c:y val="1.1361115285799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4076443569553906E-2"/>
                  <c:y val="0.114592323822201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7606.7</c:v>
                </c:pt>
                <c:pt idx="1">
                  <c:v>15</c:v>
                </c:pt>
                <c:pt idx="2">
                  <c:v>40.299999999999997</c:v>
                </c:pt>
                <c:pt idx="3">
                  <c:v>963.9</c:v>
                </c:pt>
                <c:pt idx="4">
                  <c:v>2</c:v>
                </c:pt>
                <c:pt idx="5">
                  <c:v>1</c:v>
                </c:pt>
                <c:pt idx="6">
                  <c:v>6425.6</c:v>
                </c:pt>
                <c:pt idx="7">
                  <c:v>102</c:v>
                </c:pt>
                <c:pt idx="8">
                  <c:v>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6708865206809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566868638527343E-2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1668.6</c:v>
                </c:pt>
                <c:pt idx="1">
                  <c:v>2099.3000000000002</c:v>
                </c:pt>
                <c:pt idx="2">
                  <c:v>275.89999999999998</c:v>
                </c:pt>
                <c:pt idx="3">
                  <c:v>4652.3999999999996</c:v>
                </c:pt>
                <c:pt idx="4">
                  <c:v>15.2</c:v>
                </c:pt>
                <c:pt idx="5">
                  <c:v>2929.6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CFF33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9.0445790923515627E-3"/>
                  <c:y val="-3.0168614306012781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52008941076822E-2"/>
                  <c:y val="-8.12227004017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1735.4</c:v>
                </c:pt>
                <c:pt idx="1">
                  <c:v>2183.3000000000002</c:v>
                </c:pt>
                <c:pt idx="2">
                  <c:v>275.89999999999998</c:v>
                </c:pt>
                <c:pt idx="3">
                  <c:v>4858.3</c:v>
                </c:pt>
                <c:pt idx="4">
                  <c:v>15.8</c:v>
                </c:pt>
                <c:pt idx="5">
                  <c:v>3046.9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FF66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0"/>
              <c:layout>
                <c:manualLayout>
                  <c:x val="1.6033593608307528E-2"/>
                  <c:y val="-4.1771857220542746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81728335977864E-2"/>
                  <c:y val="-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5261485665885E-2"/>
                  <c:y val="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17831636940636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1804.8</c:v>
                </c:pt>
                <c:pt idx="1">
                  <c:v>2270.6</c:v>
                </c:pt>
                <c:pt idx="2">
                  <c:v>275.89999999999998</c:v>
                </c:pt>
                <c:pt idx="3">
                  <c:v>5084.8</c:v>
                </c:pt>
                <c:pt idx="4">
                  <c:v>16.399999999999999</c:v>
                </c:pt>
                <c:pt idx="5">
                  <c:v>3168.7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222627328"/>
        <c:axId val="222628864"/>
        <c:axId val="0"/>
      </c:bar3DChart>
      <c:catAx>
        <c:axId val="22262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2628864"/>
        <c:crosses val="autoZero"/>
        <c:auto val="1"/>
        <c:lblAlgn val="ctr"/>
        <c:lblOffset val="100"/>
        <c:noMultiLvlLbl val="0"/>
      </c:catAx>
      <c:valAx>
        <c:axId val="2226288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2627328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12779432389753465"/>
          <c:y val="0"/>
          <c:w val="0.63904226158779298"/>
          <c:h val="0.10430383466164576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137065911299702"/>
          <c:h val="0.96311486652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4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6.404649923136535E-2"/>
                  <c:y val="-3.86135079641356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0548438047203874E-3"/>
                  <c:y val="-6.884660277801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719022898701971E-2"/>
                  <c:y val="-3.14819272481384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639572940122449E-2"/>
                  <c:y val="2.7525062373042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5208199425879853E-2"/>
                  <c:y val="-9.0106757685360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0.177474107815181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2960600618001923E-3"/>
                  <c:y val="-0.100634223083580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8106208711380154E-2"/>
                  <c:y val="-5.30729781738928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14.333820118546518</c:v>
                </c:pt>
                <c:pt idx="1">
                  <c:v>18.033674082982561</c:v>
                </c:pt>
                <c:pt idx="2">
                  <c:v>2.370071299716519</c:v>
                </c:pt>
                <c:pt idx="3">
                  <c:v>39.965638690834112</c:v>
                </c:pt>
                <c:pt idx="4">
                  <c:v>24.997852418177132</c:v>
                </c:pt>
                <c:pt idx="5">
                  <c:v>0.29894338974314921</c:v>
                </c:pt>
                <c:pt idx="6">
                  <c:v>32.295335452280732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1668.6</c:v>
                </c:pt>
                <c:pt idx="1">
                  <c:v>2099.3000000000002</c:v>
                </c:pt>
                <c:pt idx="2">
                  <c:v>275.89999999999998</c:v>
                </c:pt>
                <c:pt idx="3">
                  <c:v>4652.3999999999996</c:v>
                </c:pt>
                <c:pt idx="4">
                  <c:v>2910</c:v>
                </c:pt>
                <c:pt idx="5">
                  <c:v>34.799999999999997</c:v>
                </c:pt>
                <c:pt idx="6">
                  <c:v>3759.5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11641</c:v>
                </c:pt>
                <c:pt idx="1">
                  <c:v>11641</c:v>
                </c:pt>
                <c:pt idx="2">
                  <c:v>11641</c:v>
                </c:pt>
                <c:pt idx="3">
                  <c:v>11641</c:v>
                </c:pt>
                <c:pt idx="4">
                  <c:v>11641</c:v>
                </c:pt>
                <c:pt idx="5">
                  <c:v>11641</c:v>
                </c:pt>
                <c:pt idx="6">
                  <c:v>11641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egendEntry>
        <c:idx val="4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49527041576998987"/>
          <c:w val="0.87496501411390415"/>
          <c:h val="0.46989120550391522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450913722764652"/>
          <c:y val="2.672262004558416E-2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31"/>
          <c:dPt>
            <c:idx val="0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4083745216939722E-2"/>
                  <c:y val="-9.35729363404066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220257934303595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24871142263654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8828159920215579"/>
                  <c:y val="-5.80103894180107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9445339406732582E-2"/>
                  <c:y val="-3.67274006591860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9981462008097294E-2"/>
                  <c:y val="-3.83122414007871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571686479280077E-2"/>
                  <c:y val="7.5990294007736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11.525459749885435</c:v>
                </c:pt>
                <c:pt idx="1">
                  <c:v>14.500136148395109</c:v>
                </c:pt>
                <c:pt idx="2">
                  <c:v>1.8323581566171439</c:v>
                </c:pt>
                <c:pt idx="3">
                  <c:v>32.265841363874848</c:v>
                </c:pt>
                <c:pt idx="4">
                  <c:v>20.100152087719415</c:v>
                </c:pt>
                <c:pt idx="5">
                  <c:v>0.24041814160761371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2027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7623158150386395E-2"/>
                  <c:y val="-5.92650952062237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30483434657131E-2"/>
                  <c:y val="-7.65900672283025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7.55749361182090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589572734812414E-2"/>
                  <c:y val="4.99598960549098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226775836276587E-2"/>
                  <c:y val="0.150285130920412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156822853016331"/>
                  <c:y val="-3.75440537471145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0194965417279215E-2"/>
                  <c:y val="7.39348744448448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9.9700000000000006</c:v>
                </c:pt>
                <c:pt idx="1">
                  <c:v>3.32</c:v>
                </c:pt>
                <c:pt idx="2">
                  <c:v>1.72</c:v>
                </c:pt>
                <c:pt idx="3">
                  <c:v>33.869999999999997</c:v>
                </c:pt>
                <c:pt idx="4">
                  <c:v>26.93</c:v>
                </c:pt>
                <c:pt idx="5">
                  <c:v>0.24</c:v>
                </c:pt>
                <c:pt idx="6">
                  <c:v>23.94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1804.8</c:v>
                </c:pt>
                <c:pt idx="1">
                  <c:v>2270.6</c:v>
                </c:pt>
                <c:pt idx="2">
                  <c:v>275.89999999999998</c:v>
                </c:pt>
                <c:pt idx="3">
                  <c:v>5084.8</c:v>
                </c:pt>
                <c:pt idx="4">
                  <c:v>3147.5</c:v>
                </c:pt>
                <c:pt idx="5">
                  <c:v>37.6</c:v>
                </c:pt>
                <c:pt idx="6">
                  <c:v>185.8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12807</c:v>
                </c:pt>
                <c:pt idx="1">
                  <c:v>12807</c:v>
                </c:pt>
                <c:pt idx="2">
                  <c:v>12807</c:v>
                </c:pt>
                <c:pt idx="3">
                  <c:v>12807</c:v>
                </c:pt>
                <c:pt idx="4">
                  <c:v>12807</c:v>
                </c:pt>
                <c:pt idx="5">
                  <c:v>12807</c:v>
                </c:pt>
                <c:pt idx="6">
                  <c:v>12807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C00000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003260776098767"/>
                  <c:y val="0.225351288056206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11641,0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92347222423237E-2"/>
                  <c:y val="0.369846000993541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12115,6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0.1033833106157418"/>
                  <c:y val="0.57958803491590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12621,2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2025 год</c:v>
                </c:pt>
                <c:pt idx="1">
                  <c:v> 2026 год</c:v>
                </c:pt>
                <c:pt idx="2">
                  <c:v> 2027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11641</c:v>
                </c:pt>
                <c:pt idx="1">
                  <c:v>12115.6</c:v>
                </c:pt>
                <c:pt idx="2">
                  <c:v>12621.2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452928"/>
        <c:axId val="133454464"/>
        <c:axId val="0"/>
      </c:bar3DChart>
      <c:catAx>
        <c:axId val="13345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33454464"/>
        <c:crosses val="autoZero"/>
        <c:auto val="1"/>
        <c:lblAlgn val="ctr"/>
        <c:lblOffset val="100"/>
        <c:noMultiLvlLbl val="0"/>
      </c:catAx>
      <c:valAx>
        <c:axId val="133454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3452928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invertIfNegative val="0"/>
          <c:dPt>
            <c:idx val="0"/>
            <c:invertIfNegative val="0"/>
            <c:bubble3D val="0"/>
            <c:explosion val="24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invertIfNegative val="0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cat>
            <c:strRef>
              <c:f>Лист1!$A$2:$A$8</c:f>
              <c:strCache>
                <c:ptCount val="7"/>
                <c:pt idx="0">
                  <c:v>Налог на доходы  физических лиц 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14.333820118546514</c:v>
                </c:pt>
                <c:pt idx="1">
                  <c:v>18.033674082982561</c:v>
                </c:pt>
                <c:pt idx="2">
                  <c:v>2.3700712997165185</c:v>
                </c:pt>
                <c:pt idx="3">
                  <c:v>39.965638690834112</c:v>
                </c:pt>
                <c:pt idx="4">
                  <c:v>0.13057297483034103</c:v>
                </c:pt>
                <c:pt idx="5">
                  <c:v>24.997852418177128</c:v>
                </c:pt>
                <c:pt idx="6">
                  <c:v>0.16837041491280816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3294848"/>
        <c:axId val="143280768"/>
      </c:barChart>
      <c:valAx>
        <c:axId val="143280768"/>
        <c:scaling>
          <c:orientation val="minMax"/>
          <c:max val="5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43294848"/>
        <c:crosses val="autoZero"/>
        <c:crossBetween val="between"/>
        <c:majorUnit val="10"/>
        <c:minorUnit val="5"/>
      </c:valAx>
      <c:catAx>
        <c:axId val="143294848"/>
        <c:scaling>
          <c:orientation val="minMax"/>
        </c:scaling>
        <c:delete val="0"/>
        <c:axPos val="l"/>
        <c:majorTickMark val="out"/>
        <c:minorTickMark val="none"/>
        <c:tickLblPos val="nextTo"/>
        <c:crossAx val="14328076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41068544"/>
        <c:axId val="141201408"/>
      </c:barChart>
      <c:catAx>
        <c:axId val="1410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120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0140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106854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2525855181837462E-2"/>
          <c:w val="0.57124987848741127"/>
          <c:h val="0.87245453054228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5"/>
            <c:bubble3D val="0"/>
            <c:explosion val="84"/>
          </c:dPt>
          <c:dLbls>
            <c:dLbl>
              <c:idx val="0"/>
              <c:layout>
                <c:manualLayout>
                  <c:x val="-3.1595338777097248E-2"/>
                  <c:y val="-0.13401608329268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61424613589967"/>
                  <c:y val="-3.664593814842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389010401477598E-2"/>
                  <c:y val="6.19234534201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204092543987556E-2"/>
                  <c:y val="6.1810420998509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90332458442693E-2"/>
                  <c:y val="-2.913656817420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123456790123458E-2"/>
                  <c:y val="2.283629065401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905426752211531E-2"/>
                  <c:y val="-3.557665931693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354938271604932E-3"/>
                  <c:y val="-6.748390026444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7633.3</c:v>
                </c:pt>
                <c:pt idx="1">
                  <c:v>164.3</c:v>
                </c:pt>
                <c:pt idx="2">
                  <c:v>41.3</c:v>
                </c:pt>
                <c:pt idx="3">
                  <c:v>0</c:v>
                </c:pt>
                <c:pt idx="4">
                  <c:v>989.7</c:v>
                </c:pt>
                <c:pt idx="5">
                  <c:v>15</c:v>
                </c:pt>
                <c:pt idx="6">
                  <c:v>6454.7</c:v>
                </c:pt>
                <c:pt idx="7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495358219111499"/>
          <c:y val="6.4934566240051325E-2"/>
          <c:w val="0.47504641780888501"/>
          <c:h val="0.87013067059930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ПОСЕЛЕНИЯ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 ПОСЕЛЕНИЯ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314537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08716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27017674-9F1F-4194-8DDE-5A96CF935BC4}" type="presOf" srcId="{724D7F1B-A1E0-49D7-BF3E-FEFCD1C743CE}" destId="{A54D8CAD-B47B-492A-A92F-69E42EBB0CBD}" srcOrd="0" destOrd="0" presId="urn:microsoft.com/office/officeart/2005/8/layout/cycle5"/>
    <dgm:cxn modelId="{A651DC37-9C6D-4294-B3A5-A9CB9641D032}" type="presOf" srcId="{2F3150F9-E42C-4C20-8C2E-D3A5F4293F34}" destId="{26BC9EC0-F33D-4C53-893E-E607BC23B588}" srcOrd="0" destOrd="0" presId="urn:microsoft.com/office/officeart/2005/8/layout/cycle5"/>
    <dgm:cxn modelId="{C4EAFBD9-7350-4882-A645-1613B55AAD76}" type="presOf" srcId="{1F9A309A-9FC0-485D-BD9D-D3AA06914A86}" destId="{43434E4B-C4FB-4DAC-9533-71DBE9279538}" srcOrd="0" destOrd="0" presId="urn:microsoft.com/office/officeart/2005/8/layout/cycle5"/>
    <dgm:cxn modelId="{BD0A9C7F-D85D-4E0F-9795-884E196F498D}" type="presOf" srcId="{7D26771F-14FC-487C-BE39-6B56926D70D0}" destId="{DA554C6D-A2BD-4B94-802C-6C55DB9F2BF8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E40DB1DD-C72D-470D-BD17-FA8903863801}" type="presOf" srcId="{83D8F672-682C-4EEF-83C3-46A0F47A1E51}" destId="{2C814299-90FC-466A-8C27-58BBE7C3AD9B}" srcOrd="0" destOrd="0" presId="urn:microsoft.com/office/officeart/2005/8/layout/cycle5"/>
    <dgm:cxn modelId="{F059B95B-FE1F-4139-969B-3713C544B53A}" type="presOf" srcId="{CE6B3773-E288-4ED6-8D2D-7A94A1E9116E}" destId="{B61698C4-7017-4D89-87F7-56075D701F9E}" srcOrd="0" destOrd="0" presId="urn:microsoft.com/office/officeart/2005/8/layout/cycle5"/>
    <dgm:cxn modelId="{8767AB8A-00C5-4ABF-A639-7047D02DF384}" type="presOf" srcId="{FD2A65F7-0EFD-427A-9350-4EE82EF8A3A3}" destId="{E20084B0-DED3-4DEB-8998-F77FEE57635D}" srcOrd="0" destOrd="0" presId="urn:microsoft.com/office/officeart/2005/8/layout/cycle5"/>
    <dgm:cxn modelId="{ABA0C828-D02D-4736-8A0B-1CFD826C6ED6}" type="presOf" srcId="{181EA984-4962-4DC5-8CDA-71251781BB72}" destId="{6B2E63ED-B4B9-4312-8B34-C6298E61E31E}" srcOrd="0" destOrd="0" presId="urn:microsoft.com/office/officeart/2005/8/layout/cycle5"/>
    <dgm:cxn modelId="{886F7216-E249-4486-AF16-9C556981470D}" type="presOf" srcId="{443ECAFA-A6D7-41FF-AC7E-E0473AEE9907}" destId="{18E1BD14-653F-47B3-BB46-667C8FB2497F}" srcOrd="0" destOrd="0" presId="urn:microsoft.com/office/officeart/2005/8/layout/cycle5"/>
    <dgm:cxn modelId="{2F5B237A-A4AA-4029-B7AF-E4A2A013F79E}" type="presOf" srcId="{3E04EBF9-6BCF-4C97-97CC-16053D8ADECA}" destId="{D76CEF15-AD37-4FF7-A9D9-F30101483B47}" srcOrd="0" destOrd="0" presId="urn:microsoft.com/office/officeart/2005/8/layout/cycle5"/>
    <dgm:cxn modelId="{48D6A13B-2BB4-43DB-A1AA-B4536605D990}" type="presOf" srcId="{8FBAAD1B-5BAC-4AC0-8BA9-6D0621EB872A}" destId="{5C1B40A2-C95B-481E-9090-4B7BCF3B56CE}" srcOrd="0" destOrd="0" presId="urn:microsoft.com/office/officeart/2005/8/layout/cycle5"/>
    <dgm:cxn modelId="{5C137E8D-4D48-4BD2-8394-00FD14A99C26}" type="presOf" srcId="{AC3117F4-22F7-4278-9E67-6CE483EEA235}" destId="{644BD4D3-8D2A-489F-BC0B-191B4AEF9533}" srcOrd="0" destOrd="0" presId="urn:microsoft.com/office/officeart/2005/8/layout/cycle5"/>
    <dgm:cxn modelId="{9915F1B2-C7AD-49EC-B0C1-00EFE3E320FE}" type="presOf" srcId="{582979A8-C384-483D-9063-70433550210F}" destId="{03867FA4-A613-4921-92BD-CBD0DE5AF6C1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E5575A-B252-46B8-8EA9-1AF2DFD9FA88}" type="presOf" srcId="{99AA82BB-5D7A-4078-8B23-18C254D0DC4B}" destId="{529DDF86-EE24-4644-BF9F-F7994B1A08DB}" srcOrd="0" destOrd="0" presId="urn:microsoft.com/office/officeart/2005/8/layout/cycle5"/>
    <dgm:cxn modelId="{67623E84-F385-45C1-A0A5-FA20333CE2FA}" type="presOf" srcId="{8BA3E322-4EFF-422F-8958-15FC13EBBE0A}" destId="{F93ECD45-54D8-465B-A0C2-914295F3C5BD}" srcOrd="0" destOrd="0" presId="urn:microsoft.com/office/officeart/2005/8/layout/cycle5"/>
    <dgm:cxn modelId="{BF8A1E79-AC72-40F9-AB51-7CFC2287DF49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CAE5B99C-7311-44E0-892E-B0932D686219}" type="presOf" srcId="{CBBE3567-C6F7-4BAB-9067-FDC8A32F0041}" destId="{191E1915-7B43-453A-9B3B-8BE365BAB7F0}" srcOrd="0" destOrd="0" presId="urn:microsoft.com/office/officeart/2005/8/layout/cycle5"/>
    <dgm:cxn modelId="{B7C9E925-8E6E-4BDA-A2A2-D5C157E629D7}" type="presParOf" srcId="{5C1B40A2-C95B-481E-9090-4B7BCF3B56CE}" destId="{18E1BD14-653F-47B3-BB46-667C8FB2497F}" srcOrd="0" destOrd="0" presId="urn:microsoft.com/office/officeart/2005/8/layout/cycle5"/>
    <dgm:cxn modelId="{B177D02D-BF79-42B4-A491-163BF9915077}" type="presParOf" srcId="{5C1B40A2-C95B-481E-9090-4B7BCF3B56CE}" destId="{63F2586D-5C2A-47F2-8FBF-D647F1535402}" srcOrd="1" destOrd="0" presId="urn:microsoft.com/office/officeart/2005/8/layout/cycle5"/>
    <dgm:cxn modelId="{897F7F53-36C0-42A0-8406-046813AAC10B}" type="presParOf" srcId="{5C1B40A2-C95B-481E-9090-4B7BCF3B56CE}" destId="{43434E4B-C4FB-4DAC-9533-71DBE9279538}" srcOrd="2" destOrd="0" presId="urn:microsoft.com/office/officeart/2005/8/layout/cycle5"/>
    <dgm:cxn modelId="{41F978DF-4F9E-4130-AAE2-7F35EB567B94}" type="presParOf" srcId="{5C1B40A2-C95B-481E-9090-4B7BCF3B56CE}" destId="{A54D8CAD-B47B-492A-A92F-69E42EBB0CBD}" srcOrd="3" destOrd="0" presId="urn:microsoft.com/office/officeart/2005/8/layout/cycle5"/>
    <dgm:cxn modelId="{208A9839-2FA4-4A48-8D97-15206EB2D1F6}" type="presParOf" srcId="{5C1B40A2-C95B-481E-9090-4B7BCF3B56CE}" destId="{C1BE9F86-1024-42B7-8000-210EB09C538A}" srcOrd="4" destOrd="0" presId="urn:microsoft.com/office/officeart/2005/8/layout/cycle5"/>
    <dgm:cxn modelId="{F92AB267-F49B-487F-BCC6-55FAE2FD03E1}" type="presParOf" srcId="{5C1B40A2-C95B-481E-9090-4B7BCF3B56CE}" destId="{F93ECD45-54D8-465B-A0C2-914295F3C5BD}" srcOrd="5" destOrd="0" presId="urn:microsoft.com/office/officeart/2005/8/layout/cycle5"/>
    <dgm:cxn modelId="{180D18A6-714B-40CA-AA32-E45F45F8ED4A}" type="presParOf" srcId="{5C1B40A2-C95B-481E-9090-4B7BCF3B56CE}" destId="{D76CEF15-AD37-4FF7-A9D9-F30101483B47}" srcOrd="6" destOrd="0" presId="urn:microsoft.com/office/officeart/2005/8/layout/cycle5"/>
    <dgm:cxn modelId="{731E4E7A-1E0D-4855-B5D4-394181423E22}" type="presParOf" srcId="{5C1B40A2-C95B-481E-9090-4B7BCF3B56CE}" destId="{89825730-0866-4745-85D0-1D1DCFBF2A18}" srcOrd="7" destOrd="0" presId="urn:microsoft.com/office/officeart/2005/8/layout/cycle5"/>
    <dgm:cxn modelId="{317B3D50-EFB8-4223-BCFD-CCF4612412D9}" type="presParOf" srcId="{5C1B40A2-C95B-481E-9090-4B7BCF3B56CE}" destId="{DA554C6D-A2BD-4B94-802C-6C55DB9F2BF8}" srcOrd="8" destOrd="0" presId="urn:microsoft.com/office/officeart/2005/8/layout/cycle5"/>
    <dgm:cxn modelId="{1A167CFA-6DE0-43A4-8AAA-EBD786BD0EEB}" type="presParOf" srcId="{5C1B40A2-C95B-481E-9090-4B7BCF3B56CE}" destId="{644BD4D3-8D2A-489F-BC0B-191B4AEF9533}" srcOrd="9" destOrd="0" presId="urn:microsoft.com/office/officeart/2005/8/layout/cycle5"/>
    <dgm:cxn modelId="{444B5BDC-A4C3-4A29-9128-DE2024FC7E41}" type="presParOf" srcId="{5C1B40A2-C95B-481E-9090-4B7BCF3B56CE}" destId="{DAC3B005-4E2A-4348-9B77-486F2914FE10}" srcOrd="10" destOrd="0" presId="urn:microsoft.com/office/officeart/2005/8/layout/cycle5"/>
    <dgm:cxn modelId="{2D2CF27E-3FE9-4A00-A26A-1421F1CE29F6}" type="presParOf" srcId="{5C1B40A2-C95B-481E-9090-4B7BCF3B56CE}" destId="{2C814299-90FC-466A-8C27-58BBE7C3AD9B}" srcOrd="11" destOrd="0" presId="urn:microsoft.com/office/officeart/2005/8/layout/cycle5"/>
    <dgm:cxn modelId="{5297A985-FA60-49CA-851A-1DF58AEDA4B8}" type="presParOf" srcId="{5C1B40A2-C95B-481E-9090-4B7BCF3B56CE}" destId="{03867FA4-A613-4921-92BD-CBD0DE5AF6C1}" srcOrd="12" destOrd="0" presId="urn:microsoft.com/office/officeart/2005/8/layout/cycle5"/>
    <dgm:cxn modelId="{AC760472-B9B4-4B6B-8544-D1477070A8C7}" type="presParOf" srcId="{5C1B40A2-C95B-481E-9090-4B7BCF3B56CE}" destId="{A543EB03-7087-4967-BA16-52B020590675}" srcOrd="13" destOrd="0" presId="urn:microsoft.com/office/officeart/2005/8/layout/cycle5"/>
    <dgm:cxn modelId="{7EA552BB-1765-4FE2-9E02-0748C1D1DE2A}" type="presParOf" srcId="{5C1B40A2-C95B-481E-9090-4B7BCF3B56CE}" destId="{191E1915-7B43-453A-9B3B-8BE365BAB7F0}" srcOrd="14" destOrd="0" presId="urn:microsoft.com/office/officeart/2005/8/layout/cycle5"/>
    <dgm:cxn modelId="{312C50CF-19F0-4C12-85A3-5751683A2224}" type="presParOf" srcId="{5C1B40A2-C95B-481E-9090-4B7BCF3B56CE}" destId="{529DDF86-EE24-4644-BF9F-F7994B1A08DB}" srcOrd="15" destOrd="0" presId="urn:microsoft.com/office/officeart/2005/8/layout/cycle5"/>
    <dgm:cxn modelId="{FA07993D-BD18-4BD4-91D4-2993EBBE8599}" type="presParOf" srcId="{5C1B40A2-C95B-481E-9090-4B7BCF3B56CE}" destId="{273D6908-0A8E-4F45-889A-67CE25D68E3E}" srcOrd="16" destOrd="0" presId="urn:microsoft.com/office/officeart/2005/8/layout/cycle5"/>
    <dgm:cxn modelId="{866389F7-1F9F-4B65-843B-4276E37DB6CC}" type="presParOf" srcId="{5C1B40A2-C95B-481E-9090-4B7BCF3B56CE}" destId="{B61698C4-7017-4D89-87F7-56075D701F9E}" srcOrd="17" destOrd="0" presId="urn:microsoft.com/office/officeart/2005/8/layout/cycle5"/>
    <dgm:cxn modelId="{6AF7ADA7-3766-49F2-8C29-6A297C34023F}" type="presParOf" srcId="{5C1B40A2-C95B-481E-9090-4B7BCF3B56CE}" destId="{E20084B0-DED3-4DEB-8998-F77FEE57635D}" srcOrd="18" destOrd="0" presId="urn:microsoft.com/office/officeart/2005/8/layout/cycle5"/>
    <dgm:cxn modelId="{E5396FFC-17A0-4C5C-B0EA-37A30B1266E7}" type="presParOf" srcId="{5C1B40A2-C95B-481E-9090-4B7BCF3B56CE}" destId="{284E5A02-1953-4AC1-8DE5-B9171905FABE}" srcOrd="19" destOrd="0" presId="urn:microsoft.com/office/officeart/2005/8/layout/cycle5"/>
    <dgm:cxn modelId="{26E0885F-B574-4B41-85E6-C1A87168C788}" type="presParOf" srcId="{5C1B40A2-C95B-481E-9090-4B7BCF3B56CE}" destId="{37B34B6A-4DCE-4DE3-951A-2EF6B41DAEEC}" srcOrd="20" destOrd="0" presId="urn:microsoft.com/office/officeart/2005/8/layout/cycle5"/>
    <dgm:cxn modelId="{6DDE7C59-D47B-4188-A992-15BA4016C1B7}" type="presParOf" srcId="{5C1B40A2-C95B-481E-9090-4B7BCF3B56CE}" destId="{26BC9EC0-F33D-4C53-893E-E607BC23B588}" srcOrd="21" destOrd="0" presId="urn:microsoft.com/office/officeart/2005/8/layout/cycle5"/>
    <dgm:cxn modelId="{0C5DB534-B14D-4969-A3DF-0BC39B17B302}" type="presParOf" srcId="{5C1B40A2-C95B-481E-9090-4B7BCF3B56CE}" destId="{AAF36583-BB7F-476C-A980-E0851D9947DB}" srcOrd="22" destOrd="0" presId="urn:microsoft.com/office/officeart/2005/8/layout/cycle5"/>
    <dgm:cxn modelId="{8BD154B6-5720-4CF3-8FA4-479077DBF031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E67CC915-6B3C-4803-AB36-DC848E772B9F}" type="presOf" srcId="{9B98FFBE-5E75-4248-BAB9-A8D7A99915D5}" destId="{4C9518E1-12EB-4B3C-8B5F-D974E14EFB87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E1B2D0EB-2305-4C78-92E6-B28567744E03}" type="presOf" srcId="{FD190CAB-DE1F-440A-9ECC-79FA429BE595}" destId="{5244B001-A17A-4B8C-9581-5FC16B84669E}" srcOrd="0" destOrd="0" presId="urn:microsoft.com/office/officeart/2008/layout/VerticalCurvedList"/>
    <dgm:cxn modelId="{C73B4DC0-4E2E-4614-852C-C4EF1564952F}" type="presOf" srcId="{0EBDFF96-3F39-46F7-B0BF-D4AB114F203C}" destId="{6ABFB54C-78EB-4035-AEF4-2CC6CDAEC6BA}" srcOrd="0" destOrd="0" presId="urn:microsoft.com/office/officeart/2008/layout/VerticalCurvedList"/>
    <dgm:cxn modelId="{55E2979E-6453-4DB1-8500-6B44D1FB9B86}" type="presOf" srcId="{732F433C-2B2D-4196-A514-30CB863CA28B}" destId="{66B8FCFB-CF53-4F5C-A7F0-C7F64F465CC0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01F7473C-4415-48D9-86DA-17A24E095D91}" type="presOf" srcId="{B687C888-2D2C-4A40-9D0D-9F35CEC76C38}" destId="{8AD06B7D-0410-483A-AB8F-6C288975DD0E}" srcOrd="0" destOrd="0" presId="urn:microsoft.com/office/officeart/2008/layout/VerticalCurvedList"/>
    <dgm:cxn modelId="{7FA800D1-DA2B-407E-B7BE-2607355D2825}" type="presOf" srcId="{76F60F58-8547-4806-867A-D733FC610825}" destId="{C285525D-0608-40F3-B875-FCB296F56181}" srcOrd="0" destOrd="0" presId="urn:microsoft.com/office/officeart/2008/layout/VerticalCurvedList"/>
    <dgm:cxn modelId="{5E9B5D5D-C9F5-46F3-A517-CC17A599BBB4}" type="presParOf" srcId="{8AD06B7D-0410-483A-AB8F-6C288975DD0E}" destId="{A64ECDAE-9762-40F3-8050-A7D2A339FB54}" srcOrd="0" destOrd="0" presId="urn:microsoft.com/office/officeart/2008/layout/VerticalCurvedList"/>
    <dgm:cxn modelId="{27FE4D84-1815-4982-8057-3204C7819DB2}" type="presParOf" srcId="{A64ECDAE-9762-40F3-8050-A7D2A339FB54}" destId="{8BD0E639-3C8F-4A61-A7C2-A0D19F809682}" srcOrd="0" destOrd="0" presId="urn:microsoft.com/office/officeart/2008/layout/VerticalCurvedList"/>
    <dgm:cxn modelId="{258A2AD1-EF20-47F8-A457-C6692C678346}" type="presParOf" srcId="{8BD0E639-3C8F-4A61-A7C2-A0D19F809682}" destId="{0EAD4ADA-2A59-4EF1-8653-CB7F7981888C}" srcOrd="0" destOrd="0" presId="urn:microsoft.com/office/officeart/2008/layout/VerticalCurvedList"/>
    <dgm:cxn modelId="{3F37ACD1-6949-402F-9B0F-0FFA36DCFA47}" type="presParOf" srcId="{8BD0E639-3C8F-4A61-A7C2-A0D19F809682}" destId="{4C9518E1-12EB-4B3C-8B5F-D974E14EFB87}" srcOrd="1" destOrd="0" presId="urn:microsoft.com/office/officeart/2008/layout/VerticalCurvedList"/>
    <dgm:cxn modelId="{E2610C0B-0DCB-478E-BCB5-65169A6E5FB9}" type="presParOf" srcId="{8BD0E639-3C8F-4A61-A7C2-A0D19F809682}" destId="{F75459F7-9FDB-482E-96CE-B9EB44E43125}" srcOrd="2" destOrd="0" presId="urn:microsoft.com/office/officeart/2008/layout/VerticalCurvedList"/>
    <dgm:cxn modelId="{F6D6AD7A-CE8C-4317-83E9-5500D851682C}" type="presParOf" srcId="{8BD0E639-3C8F-4A61-A7C2-A0D19F809682}" destId="{2F5125A3-AB0A-4860-ADFD-47CFD27FD192}" srcOrd="3" destOrd="0" presId="urn:microsoft.com/office/officeart/2008/layout/VerticalCurvedList"/>
    <dgm:cxn modelId="{DEA821F8-9E81-4DF6-91B0-95B9E0A5AB7E}" type="presParOf" srcId="{A64ECDAE-9762-40F3-8050-A7D2A339FB54}" destId="{5244B001-A17A-4B8C-9581-5FC16B84669E}" srcOrd="1" destOrd="0" presId="urn:microsoft.com/office/officeart/2008/layout/VerticalCurvedList"/>
    <dgm:cxn modelId="{CB08812A-61F9-4C6F-9FBD-48B400BE3CCF}" type="presParOf" srcId="{A64ECDAE-9762-40F3-8050-A7D2A339FB54}" destId="{A0651564-DC84-4048-967D-B6F7E9FBBF78}" srcOrd="2" destOrd="0" presId="urn:microsoft.com/office/officeart/2008/layout/VerticalCurvedList"/>
    <dgm:cxn modelId="{A81C75C9-B0B4-40A6-9580-B520F9121F67}" type="presParOf" srcId="{A0651564-DC84-4048-967D-B6F7E9FBBF78}" destId="{89611791-A850-4B89-89EB-5C21F0941E7C}" srcOrd="0" destOrd="0" presId="urn:microsoft.com/office/officeart/2008/layout/VerticalCurvedList"/>
    <dgm:cxn modelId="{681D966E-5717-4E28-8D37-F38D169F3F2B}" type="presParOf" srcId="{A64ECDAE-9762-40F3-8050-A7D2A339FB54}" destId="{66B8FCFB-CF53-4F5C-A7F0-C7F64F465CC0}" srcOrd="3" destOrd="0" presId="urn:microsoft.com/office/officeart/2008/layout/VerticalCurvedList"/>
    <dgm:cxn modelId="{06A80E11-5C3C-4073-8C68-663D40570F44}" type="presParOf" srcId="{A64ECDAE-9762-40F3-8050-A7D2A339FB54}" destId="{1C2F0470-829F-42C3-9EF1-4EEC01DD9A73}" srcOrd="4" destOrd="0" presId="urn:microsoft.com/office/officeart/2008/layout/VerticalCurvedList"/>
    <dgm:cxn modelId="{22A9FDDB-12F0-4395-B9B5-8A33E6684907}" type="presParOf" srcId="{1C2F0470-829F-42C3-9EF1-4EEC01DD9A73}" destId="{4D556A40-5431-4055-AE3D-37731D8F9AED}" srcOrd="0" destOrd="0" presId="urn:microsoft.com/office/officeart/2008/layout/VerticalCurvedList"/>
    <dgm:cxn modelId="{E558A72B-8E29-4A7E-8C04-8406FA4D1C05}" type="presParOf" srcId="{A64ECDAE-9762-40F3-8050-A7D2A339FB54}" destId="{C285525D-0608-40F3-B875-FCB296F56181}" srcOrd="5" destOrd="0" presId="urn:microsoft.com/office/officeart/2008/layout/VerticalCurvedList"/>
    <dgm:cxn modelId="{387BEACF-0B61-4405-ACE6-E294BEF0E9C5}" type="presParOf" srcId="{A64ECDAE-9762-40F3-8050-A7D2A339FB54}" destId="{35BB9F46-5F7F-41FF-86F9-66EA3101C120}" srcOrd="6" destOrd="0" presId="urn:microsoft.com/office/officeart/2008/layout/VerticalCurvedList"/>
    <dgm:cxn modelId="{3B0465DF-99B2-44D0-B01C-66A27EA156BA}" type="presParOf" srcId="{35BB9F46-5F7F-41FF-86F9-66EA3101C120}" destId="{0AFC0337-A094-4E6F-ADC3-86192D44916D}" srcOrd="0" destOrd="0" presId="urn:microsoft.com/office/officeart/2008/layout/VerticalCurvedList"/>
    <dgm:cxn modelId="{65E4BC68-1ACA-445D-A644-E0901D40501E}" type="presParOf" srcId="{A64ECDAE-9762-40F3-8050-A7D2A339FB54}" destId="{6ABFB54C-78EB-4035-AEF4-2CC6CDAEC6BA}" srcOrd="7" destOrd="0" presId="urn:microsoft.com/office/officeart/2008/layout/VerticalCurvedList"/>
    <dgm:cxn modelId="{B6A1B156-585E-415B-9722-2AA9324FBE75}" type="presParOf" srcId="{A64ECDAE-9762-40F3-8050-A7D2A339FB54}" destId="{EAA1D313-E4C2-4C27-84AA-11DBA9C31CC0}" srcOrd="8" destOrd="0" presId="urn:microsoft.com/office/officeart/2008/layout/VerticalCurvedList"/>
    <dgm:cxn modelId="{0DDA7744-DBA6-4B4E-A36B-4B5F82209DAB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Сулинского сельского поселения Миллеровского района на очередной финансовый год и плановый период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Собрания депутатов Сулинского сельского поселения об исполнении бюджета (проходят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8C606C11-1F19-4DB4-B64C-0D6F45C07F1C}" type="presOf" srcId="{3FE85BF6-BCDC-4017-91BF-02BCB4EE81CF}" destId="{5E92A6C3-3BB5-4A4C-9D7B-8A92A09812C5}" srcOrd="0" destOrd="0" presId="urn:microsoft.com/office/officeart/2005/8/layout/chevron2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EB74563A-1231-4A6F-9F48-4F94ABD6FFF2}" type="presOf" srcId="{2302BB46-0FB4-41FF-A554-41F7F9491673}" destId="{BFAC00B3-85EF-491E-B75E-B3D9B61E3604}" srcOrd="0" destOrd="0" presId="urn:microsoft.com/office/officeart/2005/8/layout/chevron2"/>
    <dgm:cxn modelId="{BAB74D19-F39E-4B58-B4C2-A765C143CDEB}" type="presOf" srcId="{A6EB957A-A4E1-478E-ADCD-7EDEA0203F6B}" destId="{3CE3794C-583D-49EB-B0F4-0FF5349DB8CB}" srcOrd="0" destOrd="0" presId="urn:microsoft.com/office/officeart/2005/8/layout/chevron2"/>
    <dgm:cxn modelId="{12D597AC-57B1-4B39-BCB3-4894B2417B88}" type="presOf" srcId="{26F9F519-2109-45B1-AADF-8232A86EFCE0}" destId="{50440816-1297-4B11-998C-952D8F66690F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510711FC-21AD-4971-8529-C8B7CA112A40}" type="presOf" srcId="{A078A731-E554-4FB9-AA78-6257C0B78310}" destId="{542DC0D7-31C2-42EA-BB4C-DEF180C2638D}" srcOrd="0" destOrd="0" presId="urn:microsoft.com/office/officeart/2005/8/layout/chevron2"/>
    <dgm:cxn modelId="{9BC8417F-F2F6-4B06-8002-BDC7E5AB5D55}" type="presOf" srcId="{3F1F7356-A40A-4664-8F09-DCB32AA86C7F}" destId="{5944F2BA-1CEC-49B4-BFA1-637D5130134C}" srcOrd="0" destOrd="0" presId="urn:microsoft.com/office/officeart/2005/8/layout/chevron2"/>
    <dgm:cxn modelId="{E00C604E-665D-456A-A8DA-009F61CC89C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54D536D4-6875-48B6-BC7C-8923BF35891E}" type="presParOf" srcId="{BFAC00B3-85EF-491E-B75E-B3D9B61E3604}" destId="{87458316-A539-4ACD-8859-BA7C50FA77BB}" srcOrd="0" destOrd="0" presId="urn:microsoft.com/office/officeart/2005/8/layout/chevron2"/>
    <dgm:cxn modelId="{C69F815D-8E15-4DD5-80F5-B40C9D7BB2FD}" type="presParOf" srcId="{87458316-A539-4ACD-8859-BA7C50FA77BB}" destId="{542DC0D7-31C2-42EA-BB4C-DEF180C2638D}" srcOrd="0" destOrd="0" presId="urn:microsoft.com/office/officeart/2005/8/layout/chevron2"/>
    <dgm:cxn modelId="{3E36F31A-A614-406D-A424-2F99E361F6DA}" type="presParOf" srcId="{87458316-A539-4ACD-8859-BA7C50FA77BB}" destId="{3CE3794C-583D-49EB-B0F4-0FF5349DB8CB}" srcOrd="1" destOrd="0" presId="urn:microsoft.com/office/officeart/2005/8/layout/chevron2"/>
    <dgm:cxn modelId="{8B88AA6A-4105-466B-BFF9-8A3A01D8E8A3}" type="presParOf" srcId="{BFAC00B3-85EF-491E-B75E-B3D9B61E3604}" destId="{2A77F1C5-BA8B-4CB1-86EB-C1FD393F68A6}" srcOrd="1" destOrd="0" presId="urn:microsoft.com/office/officeart/2005/8/layout/chevron2"/>
    <dgm:cxn modelId="{0BD482E8-1DDC-4A57-973D-2B8C738A4F76}" type="presParOf" srcId="{BFAC00B3-85EF-491E-B75E-B3D9B61E3604}" destId="{D2D8E201-3C5F-4601-B964-CAACF9ED1D1A}" srcOrd="2" destOrd="0" presId="urn:microsoft.com/office/officeart/2005/8/layout/chevron2"/>
    <dgm:cxn modelId="{335BD87A-A3EE-4EA5-B4CA-F786DC97BC3A}" type="presParOf" srcId="{D2D8E201-3C5F-4601-B964-CAACF9ED1D1A}" destId="{50440816-1297-4B11-998C-952D8F66690F}" srcOrd="0" destOrd="0" presId="urn:microsoft.com/office/officeart/2005/8/layout/chevron2"/>
    <dgm:cxn modelId="{24193123-9C37-42FC-8A98-A59A00735A60}" type="presParOf" srcId="{D2D8E201-3C5F-4601-B964-CAACF9ED1D1A}" destId="{5944F2BA-1CEC-49B4-BFA1-637D5130134C}" srcOrd="1" destOrd="0" presId="urn:microsoft.com/office/officeart/2005/8/layout/chevron2"/>
    <dgm:cxn modelId="{CA901720-9F92-4D5E-B128-3A42B0102755}" type="presParOf" srcId="{BFAC00B3-85EF-491E-B75E-B3D9B61E3604}" destId="{065AE0AF-0121-46F3-B31F-0D04F3238C1A}" srcOrd="3" destOrd="0" presId="urn:microsoft.com/office/officeart/2005/8/layout/chevron2"/>
    <dgm:cxn modelId="{957A527B-1109-4DF6-B443-E8170473026E}" type="presParOf" srcId="{BFAC00B3-85EF-491E-B75E-B3D9B61E3604}" destId="{148AF554-88A1-4A44-84B7-CC3507492EE1}" srcOrd="4" destOrd="0" presId="urn:microsoft.com/office/officeart/2005/8/layout/chevron2"/>
    <dgm:cxn modelId="{5170B551-BC78-4C7D-ACF5-21914E27CF62}" type="presParOf" srcId="{148AF554-88A1-4A44-84B7-CC3507492EE1}" destId="{5E92A6C3-3BB5-4A4C-9D7B-8A92A09812C5}" srcOrd="0" destOrd="0" presId="urn:microsoft.com/office/officeart/2005/8/layout/chevron2"/>
    <dgm:cxn modelId="{9288AE35-2A83-49B7-954E-544F2B10E74C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103942D8-036B-4053-ACC8-C647010D5654}" type="presOf" srcId="{9264C8D3-FF88-4F44-8CD5-65BF86E37697}" destId="{296EA484-5669-4013-85EB-DA3C299C36A9}" srcOrd="0" destOrd="0" presId="urn:microsoft.com/office/officeart/2005/8/layout/process2"/>
    <dgm:cxn modelId="{FCE1572D-30F1-40F9-A05D-29F5F1BACEF8}" type="presOf" srcId="{0E734A16-C293-4748-8517-0A9EA181CCAB}" destId="{1184689C-7E49-442C-ABFD-11FDB0F64E61}" srcOrd="1" destOrd="0" presId="urn:microsoft.com/office/officeart/2005/8/layout/process2"/>
    <dgm:cxn modelId="{B2B72DDE-E871-4E55-A61E-B33E75468D02}" type="presOf" srcId="{0E734A16-C293-4748-8517-0A9EA181CCAB}" destId="{BC2BCF26-80B2-4903-ABF9-72785541179D}" srcOrd="0" destOrd="0" presId="urn:microsoft.com/office/officeart/2005/8/layout/process2"/>
    <dgm:cxn modelId="{D96BC06A-753E-46C4-96AD-5998DD8A9CEB}" type="presOf" srcId="{A15CC1F5-6249-4E92-A9B6-9668F50D1F63}" destId="{A09464EA-902C-46D5-B88A-1386DB67FEEB}" srcOrd="1" destOrd="0" presId="urn:microsoft.com/office/officeart/2005/8/layout/process2"/>
    <dgm:cxn modelId="{080C3D95-418D-4A20-AB0F-7D675E338F45}" type="presOf" srcId="{A15CC1F5-6249-4E92-A9B6-9668F50D1F63}" destId="{55650287-F1CB-4840-B39A-F3D26DDAEFE4}" srcOrd="0" destOrd="0" presId="urn:microsoft.com/office/officeart/2005/8/layout/process2"/>
    <dgm:cxn modelId="{2947D261-B60B-4AF8-BCB9-4D95C2856C53}" type="presOf" srcId="{7FD8A143-B7AB-454B-9B1F-A84AC45C10A7}" destId="{6200D8D2-3854-4D25-BF56-60B5B8D7FAFF}" srcOrd="0" destOrd="0" presId="urn:microsoft.com/office/officeart/2005/8/layout/process2"/>
    <dgm:cxn modelId="{6D673412-8B54-44A3-AED6-9CDC31AEB0AD}" type="presOf" srcId="{11BA3D46-9367-48F9-8A73-9B1E70E22609}" destId="{E9D8259D-6FD4-4641-93C5-306C6905A890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7B759CEB-B011-47C0-9320-76026BDF9E12}" type="presOf" srcId="{6B1509B8-0522-4DEA-AE49-07F59ADD9E7E}" destId="{E8840CDC-23DD-43C5-A607-58D8C1DE46CB}" srcOrd="0" destOrd="0" presId="urn:microsoft.com/office/officeart/2005/8/layout/process2"/>
    <dgm:cxn modelId="{CFFF4964-7812-47DD-AA52-3279021CD3CF}" type="presParOf" srcId="{E9D8259D-6FD4-4641-93C5-306C6905A890}" destId="{296EA484-5669-4013-85EB-DA3C299C36A9}" srcOrd="0" destOrd="0" presId="urn:microsoft.com/office/officeart/2005/8/layout/process2"/>
    <dgm:cxn modelId="{6775C616-4ADD-4865-A097-2F4A19ED823F}" type="presParOf" srcId="{E9D8259D-6FD4-4641-93C5-306C6905A890}" destId="{BC2BCF26-80B2-4903-ABF9-72785541179D}" srcOrd="1" destOrd="0" presId="urn:microsoft.com/office/officeart/2005/8/layout/process2"/>
    <dgm:cxn modelId="{2CA82867-964D-4CDD-89C3-A3793C39A279}" type="presParOf" srcId="{BC2BCF26-80B2-4903-ABF9-72785541179D}" destId="{1184689C-7E49-442C-ABFD-11FDB0F64E61}" srcOrd="0" destOrd="0" presId="urn:microsoft.com/office/officeart/2005/8/layout/process2"/>
    <dgm:cxn modelId="{7FE87ECD-98F4-48A5-9F64-E6CC0310AEE3}" type="presParOf" srcId="{E9D8259D-6FD4-4641-93C5-306C6905A890}" destId="{6200D8D2-3854-4D25-BF56-60B5B8D7FAFF}" srcOrd="2" destOrd="0" presId="urn:microsoft.com/office/officeart/2005/8/layout/process2"/>
    <dgm:cxn modelId="{9A41D91A-C68A-4109-9098-209559A5091F}" type="presParOf" srcId="{E9D8259D-6FD4-4641-93C5-306C6905A890}" destId="{55650287-F1CB-4840-B39A-F3D26DDAEFE4}" srcOrd="3" destOrd="0" presId="urn:microsoft.com/office/officeart/2005/8/layout/process2"/>
    <dgm:cxn modelId="{A940523F-BF41-4FB2-8003-47A0A67E1766}" type="presParOf" srcId="{55650287-F1CB-4840-B39A-F3D26DDAEFE4}" destId="{A09464EA-902C-46D5-B88A-1386DB67FEEB}" srcOrd="0" destOrd="0" presId="urn:microsoft.com/office/officeart/2005/8/layout/process2"/>
    <dgm:cxn modelId="{181E829B-F559-4CA9-A558-E5E83AB5EE30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ти</a:t>
          </a:r>
          <a:endParaRPr lang="ru-RU" sz="20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74359B-0E37-43D0-999A-6B231CDD39C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B7DC6F1-3531-4A53-B199-607851949AE1}">
      <dgm:prSet phldrT="[Текст]"/>
      <dgm:spPr/>
      <dgm:t>
        <a:bodyPr/>
        <a:lstStyle/>
        <a:p>
          <a:r>
            <a:rPr lang="ru-RU" u="sng" dirty="0" smtClean="0"/>
            <a:t>Дотации </a:t>
          </a:r>
          <a:r>
            <a:rPr lang="ru-RU" dirty="0" smtClean="0"/>
            <a:t>  -	межбюджетные	трансферты, предоставляемые на безвозмездной и безвозвратной основе без установления направлений их использования</a:t>
          </a:r>
          <a:endParaRPr lang="ru-RU" dirty="0"/>
        </a:p>
      </dgm:t>
    </dgm:pt>
    <dgm:pt modelId="{9BDC3804-DA65-413F-95C4-0C2F6C5F5691}" type="parTrans" cxnId="{6E767991-0BC3-4E89-8A87-FD4194415026}">
      <dgm:prSet/>
      <dgm:spPr/>
      <dgm:t>
        <a:bodyPr/>
        <a:lstStyle/>
        <a:p>
          <a:endParaRPr lang="ru-RU"/>
        </a:p>
      </dgm:t>
    </dgm:pt>
    <dgm:pt modelId="{1851BC81-20A8-4D84-8979-338E1B828755}" type="sibTrans" cxnId="{6E767991-0BC3-4E89-8A87-FD4194415026}">
      <dgm:prSet/>
      <dgm:spPr/>
      <dgm:t>
        <a:bodyPr/>
        <a:lstStyle/>
        <a:p>
          <a:endParaRPr lang="ru-RU"/>
        </a:p>
      </dgm:t>
    </dgm:pt>
    <dgm:pt modelId="{34D1C398-C7AC-47DB-810A-06AF35E93F3E}">
      <dgm:prSet/>
      <dgm:spPr/>
      <dgm:t>
        <a:bodyPr/>
        <a:lstStyle/>
        <a:p>
          <a:r>
            <a:rPr lang="ru-RU" u="sng" dirty="0" smtClean="0"/>
            <a:t>Субвенции</a:t>
          </a:r>
          <a:r>
            <a:rPr lang="ru-RU" dirty="0" smtClean="0"/>
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</a:r>
          <a:endParaRPr lang="ru-RU" dirty="0"/>
        </a:p>
      </dgm:t>
    </dgm:pt>
    <dgm:pt modelId="{34414A96-C271-4CCB-B232-47F073D20571}" type="parTrans" cxnId="{0506581C-B042-4977-B1FC-49965CAA0A3E}">
      <dgm:prSet/>
      <dgm:spPr/>
      <dgm:t>
        <a:bodyPr/>
        <a:lstStyle/>
        <a:p>
          <a:endParaRPr lang="ru-RU"/>
        </a:p>
      </dgm:t>
    </dgm:pt>
    <dgm:pt modelId="{105C7CFB-E128-4571-9224-70DB603BC816}" type="sibTrans" cxnId="{0506581C-B042-4977-B1FC-49965CAA0A3E}">
      <dgm:prSet/>
      <dgm:spPr/>
      <dgm:t>
        <a:bodyPr/>
        <a:lstStyle/>
        <a:p>
          <a:endParaRPr lang="ru-RU"/>
        </a:p>
      </dgm:t>
    </dgm:pt>
    <dgm:pt modelId="{337461B6-EF22-48BD-B2BD-5F46B7496B3C}" type="pres">
      <dgm:prSet presAssocID="{A374359B-0E37-43D0-999A-6B231CDD39CA}" presName="compositeShape" presStyleCnt="0">
        <dgm:presLayoutVars>
          <dgm:dir/>
          <dgm:resizeHandles/>
        </dgm:presLayoutVars>
      </dgm:prSet>
      <dgm:spPr/>
    </dgm:pt>
    <dgm:pt modelId="{B61381A0-C4C6-4D29-B0C2-25F711F4846F}" type="pres">
      <dgm:prSet presAssocID="{A374359B-0E37-43D0-999A-6B231CDD39CA}" presName="pyramid" presStyleLbl="node1" presStyleIdx="0" presStyleCnt="1" custLinFactNeighborX="2572" custLinFactNeighborY="-29340"/>
      <dgm:spPr/>
    </dgm:pt>
    <dgm:pt modelId="{C4B43E1E-DD15-429C-B799-1DDC35F593D5}" type="pres">
      <dgm:prSet presAssocID="{A374359B-0E37-43D0-999A-6B231CDD39CA}" presName="theList" presStyleCnt="0"/>
      <dgm:spPr/>
    </dgm:pt>
    <dgm:pt modelId="{DE9D0D1C-10D9-414A-8A92-3FB878D9F5EA}" type="pres">
      <dgm:prSet presAssocID="{5B7DC6F1-3531-4A53-B199-607851949AE1}" presName="aNode" presStyleLbl="fgAcc1" presStyleIdx="0" presStyleCnt="2" custScaleX="202144" custLinFactNeighborX="260" custLinFactNeighborY="-2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3526F-BC39-4B6E-9A3A-12E45EBE356A}" type="pres">
      <dgm:prSet presAssocID="{5B7DC6F1-3531-4A53-B199-607851949AE1}" presName="aSpace" presStyleCnt="0"/>
      <dgm:spPr/>
    </dgm:pt>
    <dgm:pt modelId="{0F0ADA19-DC15-4B35-8F25-C6DB7BB84E0B}" type="pres">
      <dgm:prSet presAssocID="{34D1C398-C7AC-47DB-810A-06AF35E93F3E}" presName="aNode" presStyleLbl="fgAcc1" presStyleIdx="1" presStyleCnt="2" custScaleX="20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9B28C-D5D7-4370-8C23-38D9A3F16B8B}" type="pres">
      <dgm:prSet presAssocID="{34D1C398-C7AC-47DB-810A-06AF35E93F3E}" presName="aSpace" presStyleCnt="0"/>
      <dgm:spPr/>
    </dgm:pt>
  </dgm:ptLst>
  <dgm:cxnLst>
    <dgm:cxn modelId="{3AB98FE1-7447-489C-8FDC-18ACABD096E6}" type="presOf" srcId="{5B7DC6F1-3531-4A53-B199-607851949AE1}" destId="{DE9D0D1C-10D9-414A-8A92-3FB878D9F5EA}" srcOrd="0" destOrd="0" presId="urn:microsoft.com/office/officeart/2005/8/layout/pyramid2"/>
    <dgm:cxn modelId="{A21F63F2-64CB-401A-9BDB-681A8C159D6C}" type="presOf" srcId="{A374359B-0E37-43D0-999A-6B231CDD39CA}" destId="{337461B6-EF22-48BD-B2BD-5F46B7496B3C}" srcOrd="0" destOrd="0" presId="urn:microsoft.com/office/officeart/2005/8/layout/pyramid2"/>
    <dgm:cxn modelId="{6E767991-0BC3-4E89-8A87-FD4194415026}" srcId="{A374359B-0E37-43D0-999A-6B231CDD39CA}" destId="{5B7DC6F1-3531-4A53-B199-607851949AE1}" srcOrd="0" destOrd="0" parTransId="{9BDC3804-DA65-413F-95C4-0C2F6C5F5691}" sibTransId="{1851BC81-20A8-4D84-8979-338E1B828755}"/>
    <dgm:cxn modelId="{883CFAD2-CB98-4215-8DB1-3F644B6E0357}" type="presOf" srcId="{34D1C398-C7AC-47DB-810A-06AF35E93F3E}" destId="{0F0ADA19-DC15-4B35-8F25-C6DB7BB84E0B}" srcOrd="0" destOrd="0" presId="urn:microsoft.com/office/officeart/2005/8/layout/pyramid2"/>
    <dgm:cxn modelId="{0506581C-B042-4977-B1FC-49965CAA0A3E}" srcId="{A374359B-0E37-43D0-999A-6B231CDD39CA}" destId="{34D1C398-C7AC-47DB-810A-06AF35E93F3E}" srcOrd="1" destOrd="0" parTransId="{34414A96-C271-4CCB-B232-47F073D20571}" sibTransId="{105C7CFB-E128-4571-9224-70DB603BC816}"/>
    <dgm:cxn modelId="{6D285060-59CB-4365-8492-DE4241E6B6A5}" type="presParOf" srcId="{337461B6-EF22-48BD-B2BD-5F46B7496B3C}" destId="{B61381A0-C4C6-4D29-B0C2-25F711F4846F}" srcOrd="0" destOrd="0" presId="urn:microsoft.com/office/officeart/2005/8/layout/pyramid2"/>
    <dgm:cxn modelId="{D9C22867-F317-4F0E-A3A5-423583444B30}" type="presParOf" srcId="{337461B6-EF22-48BD-B2BD-5F46B7496B3C}" destId="{C4B43E1E-DD15-429C-B799-1DDC35F593D5}" srcOrd="1" destOrd="0" presId="urn:microsoft.com/office/officeart/2005/8/layout/pyramid2"/>
    <dgm:cxn modelId="{EE72966B-BBA2-4258-A5C5-C211FC30979C}" type="presParOf" srcId="{C4B43E1E-DD15-429C-B799-1DDC35F593D5}" destId="{DE9D0D1C-10D9-414A-8A92-3FB878D9F5EA}" srcOrd="0" destOrd="0" presId="urn:microsoft.com/office/officeart/2005/8/layout/pyramid2"/>
    <dgm:cxn modelId="{28D1B448-5F15-4C1C-B577-621685D54998}" type="presParOf" srcId="{C4B43E1E-DD15-429C-B799-1DDC35F593D5}" destId="{2573526F-BC39-4B6E-9A3A-12E45EBE356A}" srcOrd="1" destOrd="0" presId="urn:microsoft.com/office/officeart/2005/8/layout/pyramid2"/>
    <dgm:cxn modelId="{15C01590-6D9E-4017-9E94-01A30B42DC1E}" type="presParOf" srcId="{C4B43E1E-DD15-429C-B799-1DDC35F593D5}" destId="{0F0ADA19-DC15-4B35-8F25-C6DB7BB84E0B}" srcOrd="2" destOrd="0" presId="urn:microsoft.com/office/officeart/2005/8/layout/pyramid2"/>
    <dgm:cxn modelId="{B909F1D3-8604-498A-87C6-DC3CF9A63364}" type="presParOf" srcId="{C4B43E1E-DD15-429C-B799-1DDC35F593D5}" destId="{9E89B28C-D5D7-4370-8C23-38D9A3F16B8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0B0C69-451E-4D92-8DA7-773DC1D56AB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82F7B5-B1AF-4C1C-8F02-CE3B420B9463}">
      <dgm:prSet phldrT="[Текст]"/>
      <dgm:spPr/>
      <dgm:t>
        <a:bodyPr/>
        <a:lstStyle/>
        <a:p>
          <a:r>
            <a:rPr lang="ru-RU" dirty="0" smtClean="0"/>
            <a:t>2025 год</a:t>
          </a:r>
          <a:endParaRPr lang="ru-RU" dirty="0"/>
        </a:p>
      </dgm:t>
    </dgm:pt>
    <dgm:pt modelId="{B896FCC2-D533-4194-9206-DDC4268CF45A}" type="parTrans" cxnId="{7ADD89C7-6340-4745-B269-DB7B2698A3A1}">
      <dgm:prSet/>
      <dgm:spPr/>
      <dgm:t>
        <a:bodyPr/>
        <a:lstStyle/>
        <a:p>
          <a:endParaRPr lang="ru-RU"/>
        </a:p>
      </dgm:t>
    </dgm:pt>
    <dgm:pt modelId="{59903940-D838-4B39-B4E7-919DE127F56A}" type="sibTrans" cxnId="{7ADD89C7-6340-4745-B269-DB7B2698A3A1}">
      <dgm:prSet/>
      <dgm:spPr/>
      <dgm:t>
        <a:bodyPr/>
        <a:lstStyle/>
        <a:p>
          <a:endParaRPr lang="ru-RU"/>
        </a:p>
      </dgm:t>
    </dgm:pt>
    <dgm:pt modelId="{28288575-0019-454F-A622-15DE0AC2F184}">
      <dgm:prSet phldrT="[Текст]"/>
      <dgm:spPr/>
      <dgm:t>
        <a:bodyPr/>
        <a:lstStyle/>
        <a:p>
          <a:r>
            <a:rPr lang="ru-RU" dirty="0" smtClean="0"/>
            <a:t>15400,5</a:t>
          </a:r>
          <a:endParaRPr lang="ru-RU" dirty="0"/>
        </a:p>
      </dgm:t>
    </dgm:pt>
    <dgm:pt modelId="{432A4A89-9AEB-4591-A8D1-853E536BE90A}" type="parTrans" cxnId="{16BBA932-F068-420D-BBFF-174C595445B1}">
      <dgm:prSet/>
      <dgm:spPr/>
      <dgm:t>
        <a:bodyPr/>
        <a:lstStyle/>
        <a:p>
          <a:endParaRPr lang="ru-RU"/>
        </a:p>
      </dgm:t>
    </dgm:pt>
    <dgm:pt modelId="{D34E3C31-EE03-423F-9A66-E0AEFE841C12}" type="sibTrans" cxnId="{16BBA932-F068-420D-BBFF-174C595445B1}">
      <dgm:prSet/>
      <dgm:spPr/>
      <dgm:t>
        <a:bodyPr/>
        <a:lstStyle/>
        <a:p>
          <a:endParaRPr lang="ru-RU"/>
        </a:p>
      </dgm:t>
    </dgm:pt>
    <dgm:pt modelId="{9D874F02-332B-4386-B999-54038F2CA693}">
      <dgm:prSet phldrT="[Текст]"/>
      <dgm:spPr/>
      <dgm:t>
        <a:bodyPr/>
        <a:lstStyle/>
        <a:p>
          <a:r>
            <a:rPr lang="ru-RU" dirty="0" smtClean="0"/>
            <a:t>2026 год</a:t>
          </a:r>
          <a:endParaRPr lang="ru-RU" dirty="0"/>
        </a:p>
      </dgm:t>
    </dgm:pt>
    <dgm:pt modelId="{5D5F930E-BD25-4C6E-87D8-ED918B51921F}" type="parTrans" cxnId="{F13D49E4-323D-4BCA-AB05-AC37EDD67058}">
      <dgm:prSet/>
      <dgm:spPr/>
      <dgm:t>
        <a:bodyPr/>
        <a:lstStyle/>
        <a:p>
          <a:endParaRPr lang="ru-RU"/>
        </a:p>
      </dgm:t>
    </dgm:pt>
    <dgm:pt modelId="{F0A1FC7E-85BE-4CE7-891E-8E64CCA80789}" type="sibTrans" cxnId="{F13D49E4-323D-4BCA-AB05-AC37EDD67058}">
      <dgm:prSet/>
      <dgm:spPr/>
      <dgm:t>
        <a:bodyPr/>
        <a:lstStyle/>
        <a:p>
          <a:endParaRPr lang="ru-RU"/>
        </a:p>
      </dgm:t>
    </dgm:pt>
    <dgm:pt modelId="{21995023-BE33-4EBE-9900-D58EDF3DDCBF}">
      <dgm:prSet phldrT="[Текст]"/>
      <dgm:spPr/>
      <dgm:t>
        <a:bodyPr/>
        <a:lstStyle/>
        <a:p>
          <a:r>
            <a:rPr lang="ru-RU" dirty="0" smtClean="0"/>
            <a:t>15057,1</a:t>
          </a:r>
          <a:endParaRPr lang="ru-RU" dirty="0"/>
        </a:p>
      </dgm:t>
    </dgm:pt>
    <dgm:pt modelId="{5A03B2BC-0567-4FC9-A8DC-9DE2736311AD}" type="parTrans" cxnId="{675BB92C-E4DB-43C3-8953-79AEA0A9231B}">
      <dgm:prSet/>
      <dgm:spPr/>
      <dgm:t>
        <a:bodyPr/>
        <a:lstStyle/>
        <a:p>
          <a:endParaRPr lang="ru-RU"/>
        </a:p>
      </dgm:t>
    </dgm:pt>
    <dgm:pt modelId="{AB9E7064-B790-4DEC-B329-B48A649E85FE}" type="sibTrans" cxnId="{675BB92C-E4DB-43C3-8953-79AEA0A9231B}">
      <dgm:prSet/>
      <dgm:spPr/>
      <dgm:t>
        <a:bodyPr/>
        <a:lstStyle/>
        <a:p>
          <a:endParaRPr lang="ru-RU"/>
        </a:p>
      </dgm:t>
    </dgm:pt>
    <dgm:pt modelId="{E54B218D-2728-4840-B68B-DD6DFC4DE343}">
      <dgm:prSet phldrT="[Текст]"/>
      <dgm:spPr/>
      <dgm:t>
        <a:bodyPr/>
        <a:lstStyle/>
        <a:p>
          <a:r>
            <a:rPr lang="ru-RU" dirty="0" smtClean="0"/>
            <a:t>2027 год</a:t>
          </a:r>
          <a:endParaRPr lang="ru-RU" dirty="0"/>
        </a:p>
      </dgm:t>
    </dgm:pt>
    <dgm:pt modelId="{44DBBAC4-6AB4-4488-A739-1D6401BF3F3C}" type="parTrans" cxnId="{0E86C03E-CFDF-43EF-A441-305BE190309E}">
      <dgm:prSet/>
      <dgm:spPr/>
      <dgm:t>
        <a:bodyPr/>
        <a:lstStyle/>
        <a:p>
          <a:endParaRPr lang="ru-RU"/>
        </a:p>
      </dgm:t>
    </dgm:pt>
    <dgm:pt modelId="{5BC505CA-79EA-4E81-A95C-CF8C7BC5559A}" type="sibTrans" cxnId="{0E86C03E-CFDF-43EF-A441-305BE190309E}">
      <dgm:prSet/>
      <dgm:spPr/>
      <dgm:t>
        <a:bodyPr/>
        <a:lstStyle/>
        <a:p>
          <a:endParaRPr lang="ru-RU"/>
        </a:p>
      </dgm:t>
    </dgm:pt>
    <dgm:pt modelId="{04CE0FB1-AA79-43C9-9E88-1D5F4880944F}">
      <dgm:prSet phldrT="[Текст]"/>
      <dgm:spPr/>
      <dgm:t>
        <a:bodyPr/>
        <a:lstStyle/>
        <a:p>
          <a:r>
            <a:rPr lang="ru-RU" dirty="0" smtClean="0"/>
            <a:t>12807,0</a:t>
          </a:r>
          <a:endParaRPr lang="ru-RU" dirty="0"/>
        </a:p>
      </dgm:t>
    </dgm:pt>
    <dgm:pt modelId="{0664D3C3-2F73-44E8-A117-4EFE0E2DEC41}" type="parTrans" cxnId="{9432F3A6-B500-4989-9A69-40D5614BBFD9}">
      <dgm:prSet/>
      <dgm:spPr/>
      <dgm:t>
        <a:bodyPr/>
        <a:lstStyle/>
        <a:p>
          <a:endParaRPr lang="ru-RU"/>
        </a:p>
      </dgm:t>
    </dgm:pt>
    <dgm:pt modelId="{DAF51958-EB4A-4C60-89CB-CF56594B61FB}" type="sibTrans" cxnId="{9432F3A6-B500-4989-9A69-40D5614BBFD9}">
      <dgm:prSet/>
      <dgm:spPr/>
      <dgm:t>
        <a:bodyPr/>
        <a:lstStyle/>
        <a:p>
          <a:endParaRPr lang="ru-RU"/>
        </a:p>
      </dgm:t>
    </dgm:pt>
    <dgm:pt modelId="{B73B77CC-EAD5-4F55-A90A-9B6C431084AA}">
      <dgm:prSet phldrT="[Текст]"/>
      <dgm:spPr/>
      <dgm:t>
        <a:bodyPr/>
        <a:lstStyle/>
        <a:p>
          <a:r>
            <a:rPr lang="ru-RU" dirty="0" err="1" smtClean="0"/>
            <a:t>тыс.руб</a:t>
          </a:r>
          <a:endParaRPr lang="ru-RU" dirty="0"/>
        </a:p>
      </dgm:t>
    </dgm:pt>
    <dgm:pt modelId="{A6663535-B654-47E1-9BA3-1B348F6661C3}" type="parTrans" cxnId="{6DFFBE8A-E218-42B4-987C-442BE466E3A0}">
      <dgm:prSet/>
      <dgm:spPr/>
      <dgm:t>
        <a:bodyPr/>
        <a:lstStyle/>
        <a:p>
          <a:endParaRPr lang="ru-RU"/>
        </a:p>
      </dgm:t>
    </dgm:pt>
    <dgm:pt modelId="{2AE361B3-38D1-4F0A-B9B3-ABB17F788E8A}" type="sibTrans" cxnId="{6DFFBE8A-E218-42B4-987C-442BE466E3A0}">
      <dgm:prSet/>
      <dgm:spPr/>
      <dgm:t>
        <a:bodyPr/>
        <a:lstStyle/>
        <a:p>
          <a:endParaRPr lang="ru-RU"/>
        </a:p>
      </dgm:t>
    </dgm:pt>
    <dgm:pt modelId="{655E163B-67C5-4ACF-AFA3-B3E721141996}">
      <dgm:prSet phldrT="[Текст]"/>
      <dgm:spPr/>
      <dgm:t>
        <a:bodyPr/>
        <a:lstStyle/>
        <a:p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F5C5A90E-79E9-4DC4-9FC7-C79E54AEAEB2}" type="parTrans" cxnId="{74D2AE3C-F3B7-4FE2-B854-B76CD1EE32FC}">
      <dgm:prSet/>
      <dgm:spPr/>
      <dgm:t>
        <a:bodyPr/>
        <a:lstStyle/>
        <a:p>
          <a:endParaRPr lang="ru-RU"/>
        </a:p>
      </dgm:t>
    </dgm:pt>
    <dgm:pt modelId="{7F3A87DA-C9CA-4E48-A401-8C1A4932589E}" type="sibTrans" cxnId="{74D2AE3C-F3B7-4FE2-B854-B76CD1EE32FC}">
      <dgm:prSet/>
      <dgm:spPr/>
      <dgm:t>
        <a:bodyPr/>
        <a:lstStyle/>
        <a:p>
          <a:endParaRPr lang="ru-RU"/>
        </a:p>
      </dgm:t>
    </dgm:pt>
    <dgm:pt modelId="{E7F2A10B-DCA1-4D94-BD1F-D6D6541B7768}">
      <dgm:prSet phldrT="[Текст]"/>
      <dgm:spPr/>
      <dgm:t>
        <a:bodyPr/>
        <a:lstStyle/>
        <a:p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B1A4560C-2EA5-4936-8F92-AAB0B6723C30}" type="parTrans" cxnId="{575D89E1-A719-4771-BCD9-3F7BB08565C7}">
      <dgm:prSet/>
      <dgm:spPr/>
      <dgm:t>
        <a:bodyPr/>
        <a:lstStyle/>
        <a:p>
          <a:endParaRPr lang="ru-RU"/>
        </a:p>
      </dgm:t>
    </dgm:pt>
    <dgm:pt modelId="{8A677B68-F1CA-459E-B07D-FA9E39715171}" type="sibTrans" cxnId="{575D89E1-A719-4771-BCD9-3F7BB08565C7}">
      <dgm:prSet/>
      <dgm:spPr/>
      <dgm:t>
        <a:bodyPr/>
        <a:lstStyle/>
        <a:p>
          <a:endParaRPr lang="ru-RU"/>
        </a:p>
      </dgm:t>
    </dgm:pt>
    <dgm:pt modelId="{544850A3-D968-4342-BD9B-63D647DC1118}" type="pres">
      <dgm:prSet presAssocID="{280B0C69-451E-4D92-8DA7-773DC1D56A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0BB03-0F21-4FED-9603-655E42FD3FB7}" type="pres">
      <dgm:prSet presAssocID="{D982F7B5-B1AF-4C1C-8F02-CE3B420B9463}" presName="circle1" presStyleLbl="node1" presStyleIdx="0" presStyleCnt="3"/>
      <dgm:spPr/>
    </dgm:pt>
    <dgm:pt modelId="{AE8BAC07-AC24-48EC-BBA8-19221C56C0A6}" type="pres">
      <dgm:prSet presAssocID="{D982F7B5-B1AF-4C1C-8F02-CE3B420B9463}" presName="space" presStyleCnt="0"/>
      <dgm:spPr/>
    </dgm:pt>
    <dgm:pt modelId="{D1EBAFEA-6054-44D7-B6D5-7FC4B624B0E3}" type="pres">
      <dgm:prSet presAssocID="{D982F7B5-B1AF-4C1C-8F02-CE3B420B9463}" presName="rect1" presStyleLbl="alignAcc1" presStyleIdx="0" presStyleCnt="3"/>
      <dgm:spPr/>
      <dgm:t>
        <a:bodyPr/>
        <a:lstStyle/>
        <a:p>
          <a:endParaRPr lang="ru-RU"/>
        </a:p>
      </dgm:t>
    </dgm:pt>
    <dgm:pt modelId="{A37386E9-294C-48C4-B640-AEE39F0C0270}" type="pres">
      <dgm:prSet presAssocID="{9D874F02-332B-4386-B999-54038F2CA693}" presName="vertSpace2" presStyleLbl="node1" presStyleIdx="0" presStyleCnt="3"/>
      <dgm:spPr/>
    </dgm:pt>
    <dgm:pt modelId="{28A18497-594A-47FD-9C00-9C451687F237}" type="pres">
      <dgm:prSet presAssocID="{9D874F02-332B-4386-B999-54038F2CA693}" presName="circle2" presStyleLbl="node1" presStyleIdx="1" presStyleCnt="3"/>
      <dgm:spPr/>
    </dgm:pt>
    <dgm:pt modelId="{D814C96C-A61C-4B72-854F-339E52F35F50}" type="pres">
      <dgm:prSet presAssocID="{9D874F02-332B-4386-B999-54038F2CA693}" presName="rect2" presStyleLbl="alignAcc1" presStyleIdx="1" presStyleCnt="3"/>
      <dgm:spPr/>
      <dgm:t>
        <a:bodyPr/>
        <a:lstStyle/>
        <a:p>
          <a:endParaRPr lang="ru-RU"/>
        </a:p>
      </dgm:t>
    </dgm:pt>
    <dgm:pt modelId="{2379CA30-6629-48D4-9905-2F5B928F6B6C}" type="pres">
      <dgm:prSet presAssocID="{E54B218D-2728-4840-B68B-DD6DFC4DE343}" presName="vertSpace3" presStyleLbl="node1" presStyleIdx="1" presStyleCnt="3"/>
      <dgm:spPr/>
    </dgm:pt>
    <dgm:pt modelId="{10F6ED00-D30F-4AAB-BD7E-59F93DC88C5E}" type="pres">
      <dgm:prSet presAssocID="{E54B218D-2728-4840-B68B-DD6DFC4DE343}" presName="circle3" presStyleLbl="node1" presStyleIdx="2" presStyleCnt="3"/>
      <dgm:spPr/>
    </dgm:pt>
    <dgm:pt modelId="{C92BC20A-98FA-435C-82A0-DAB2B1E09DE3}" type="pres">
      <dgm:prSet presAssocID="{E54B218D-2728-4840-B68B-DD6DFC4DE343}" presName="rect3" presStyleLbl="alignAcc1" presStyleIdx="2" presStyleCnt="3"/>
      <dgm:spPr/>
      <dgm:t>
        <a:bodyPr/>
        <a:lstStyle/>
        <a:p>
          <a:endParaRPr lang="ru-RU"/>
        </a:p>
      </dgm:t>
    </dgm:pt>
    <dgm:pt modelId="{A542F318-2D5F-42DF-BE02-3F88202100D9}" type="pres">
      <dgm:prSet presAssocID="{D982F7B5-B1AF-4C1C-8F02-CE3B420B946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C5FFE-63EF-42F2-95FB-D4ABDCD2E287}" type="pres">
      <dgm:prSet presAssocID="{D982F7B5-B1AF-4C1C-8F02-CE3B420B9463}" presName="rect1ChTx" presStyleLbl="alignAcc1" presStyleIdx="2" presStyleCnt="3" custScaleX="109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825C1-64A2-48F5-9BE7-8173AE7C7043}" type="pres">
      <dgm:prSet presAssocID="{9D874F02-332B-4386-B999-54038F2CA69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6B38E-5DC8-430F-8AD3-FED7FFD23770}" type="pres">
      <dgm:prSet presAssocID="{9D874F02-332B-4386-B999-54038F2CA693}" presName="rect2ChTx" presStyleLbl="alignAcc1" presStyleIdx="2" presStyleCnt="3" custScaleX="114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72A70-43B6-45A2-BBAA-AF803CD368D3}" type="pres">
      <dgm:prSet presAssocID="{E54B218D-2728-4840-B68B-DD6DFC4DE34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80476-CC3E-4DB6-A3DC-D560159E1756}" type="pres">
      <dgm:prSet presAssocID="{E54B218D-2728-4840-B68B-DD6DFC4DE343}" presName="rect3ChTx" presStyleLbl="alignAcc1" presStyleIdx="2" presStyleCnt="3" custScaleX="11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6A8BE-CF99-4C12-A7F2-5406663D06F9}" type="presOf" srcId="{D982F7B5-B1AF-4C1C-8F02-CE3B420B9463}" destId="{D1EBAFEA-6054-44D7-B6D5-7FC4B624B0E3}" srcOrd="0" destOrd="0" presId="urn:microsoft.com/office/officeart/2005/8/layout/target3"/>
    <dgm:cxn modelId="{AFDAC495-47AD-4A42-82E5-C4FE7AA09803}" type="presOf" srcId="{21995023-BE33-4EBE-9900-D58EDF3DDCBF}" destId="{F366B38E-5DC8-430F-8AD3-FED7FFD23770}" srcOrd="0" destOrd="0" presId="urn:microsoft.com/office/officeart/2005/8/layout/target3"/>
    <dgm:cxn modelId="{4F597E3C-FEE4-4FF3-AC84-20342C02684D}" type="presOf" srcId="{04CE0FB1-AA79-43C9-9E88-1D5F4880944F}" destId="{14B80476-CC3E-4DB6-A3DC-D560159E1756}" srcOrd="0" destOrd="0" presId="urn:microsoft.com/office/officeart/2005/8/layout/target3"/>
    <dgm:cxn modelId="{7ADD89C7-6340-4745-B269-DB7B2698A3A1}" srcId="{280B0C69-451E-4D92-8DA7-773DC1D56ABD}" destId="{D982F7B5-B1AF-4C1C-8F02-CE3B420B9463}" srcOrd="0" destOrd="0" parTransId="{B896FCC2-D533-4194-9206-DDC4268CF45A}" sibTransId="{59903940-D838-4B39-B4E7-919DE127F56A}"/>
    <dgm:cxn modelId="{80F1B4D6-468C-4510-AA8F-B0EB40CE71EF}" type="presOf" srcId="{655E163B-67C5-4ACF-AFA3-B3E721141996}" destId="{F366B38E-5DC8-430F-8AD3-FED7FFD23770}" srcOrd="0" destOrd="1" presId="urn:microsoft.com/office/officeart/2005/8/layout/target3"/>
    <dgm:cxn modelId="{0868C203-F21C-42D8-9348-EC43125497F6}" type="presOf" srcId="{B73B77CC-EAD5-4F55-A90A-9B6C431084AA}" destId="{3C5C5FFE-63EF-42F2-95FB-D4ABDCD2E287}" srcOrd="0" destOrd="1" presId="urn:microsoft.com/office/officeart/2005/8/layout/target3"/>
    <dgm:cxn modelId="{74D2AE3C-F3B7-4FE2-B854-B76CD1EE32FC}" srcId="{9D874F02-332B-4386-B999-54038F2CA693}" destId="{655E163B-67C5-4ACF-AFA3-B3E721141996}" srcOrd="1" destOrd="0" parTransId="{F5C5A90E-79E9-4DC4-9FC7-C79E54AEAEB2}" sibTransId="{7F3A87DA-C9CA-4E48-A401-8C1A4932589E}"/>
    <dgm:cxn modelId="{BD3B182E-FF84-4DF1-BE87-63544808ED98}" type="presOf" srcId="{E54B218D-2728-4840-B68B-DD6DFC4DE343}" destId="{C92BC20A-98FA-435C-82A0-DAB2B1E09DE3}" srcOrd="0" destOrd="0" presId="urn:microsoft.com/office/officeart/2005/8/layout/target3"/>
    <dgm:cxn modelId="{575D89E1-A719-4771-BCD9-3F7BB08565C7}" srcId="{E54B218D-2728-4840-B68B-DD6DFC4DE343}" destId="{E7F2A10B-DCA1-4D94-BD1F-D6D6541B7768}" srcOrd="1" destOrd="0" parTransId="{B1A4560C-2EA5-4936-8F92-AAB0B6723C30}" sibTransId="{8A677B68-F1CA-459E-B07D-FA9E39715171}"/>
    <dgm:cxn modelId="{0E86C03E-CFDF-43EF-A441-305BE190309E}" srcId="{280B0C69-451E-4D92-8DA7-773DC1D56ABD}" destId="{E54B218D-2728-4840-B68B-DD6DFC4DE343}" srcOrd="2" destOrd="0" parTransId="{44DBBAC4-6AB4-4488-A739-1D6401BF3F3C}" sibTransId="{5BC505CA-79EA-4E81-A95C-CF8C7BC5559A}"/>
    <dgm:cxn modelId="{F64853E5-87EC-459F-A138-090F8308B9AB}" type="presOf" srcId="{280B0C69-451E-4D92-8DA7-773DC1D56ABD}" destId="{544850A3-D968-4342-BD9B-63D647DC1118}" srcOrd="0" destOrd="0" presId="urn:microsoft.com/office/officeart/2005/8/layout/target3"/>
    <dgm:cxn modelId="{28982060-DBBF-4C30-8589-6E300FE8E211}" type="presOf" srcId="{9D874F02-332B-4386-B999-54038F2CA693}" destId="{D814C96C-A61C-4B72-854F-339E52F35F50}" srcOrd="0" destOrd="0" presId="urn:microsoft.com/office/officeart/2005/8/layout/target3"/>
    <dgm:cxn modelId="{8FABA958-F840-4303-A010-DDAAF640CA74}" type="presOf" srcId="{E54B218D-2728-4840-B68B-DD6DFC4DE343}" destId="{78A72A70-43B6-45A2-BBAA-AF803CD368D3}" srcOrd="1" destOrd="0" presId="urn:microsoft.com/office/officeart/2005/8/layout/target3"/>
    <dgm:cxn modelId="{16BBA932-F068-420D-BBFF-174C595445B1}" srcId="{D982F7B5-B1AF-4C1C-8F02-CE3B420B9463}" destId="{28288575-0019-454F-A622-15DE0AC2F184}" srcOrd="0" destOrd="0" parTransId="{432A4A89-9AEB-4591-A8D1-853E536BE90A}" sibTransId="{D34E3C31-EE03-423F-9A66-E0AEFE841C12}"/>
    <dgm:cxn modelId="{9432F3A6-B500-4989-9A69-40D5614BBFD9}" srcId="{E54B218D-2728-4840-B68B-DD6DFC4DE343}" destId="{04CE0FB1-AA79-43C9-9E88-1D5F4880944F}" srcOrd="0" destOrd="0" parTransId="{0664D3C3-2F73-44E8-A117-4EFE0E2DEC41}" sibTransId="{DAF51958-EB4A-4C60-89CB-CF56594B61FB}"/>
    <dgm:cxn modelId="{675BB92C-E4DB-43C3-8953-79AEA0A9231B}" srcId="{9D874F02-332B-4386-B999-54038F2CA693}" destId="{21995023-BE33-4EBE-9900-D58EDF3DDCBF}" srcOrd="0" destOrd="0" parTransId="{5A03B2BC-0567-4FC9-A8DC-9DE2736311AD}" sibTransId="{AB9E7064-B790-4DEC-B329-B48A649E85FE}"/>
    <dgm:cxn modelId="{F13D49E4-323D-4BCA-AB05-AC37EDD67058}" srcId="{280B0C69-451E-4D92-8DA7-773DC1D56ABD}" destId="{9D874F02-332B-4386-B999-54038F2CA693}" srcOrd="1" destOrd="0" parTransId="{5D5F930E-BD25-4C6E-87D8-ED918B51921F}" sibTransId="{F0A1FC7E-85BE-4CE7-891E-8E64CCA80789}"/>
    <dgm:cxn modelId="{F7783707-77F9-4A16-9AE0-041536AE1075}" type="presOf" srcId="{9D874F02-332B-4386-B999-54038F2CA693}" destId="{69F825C1-64A2-48F5-9BE7-8173AE7C7043}" srcOrd="1" destOrd="0" presId="urn:microsoft.com/office/officeart/2005/8/layout/target3"/>
    <dgm:cxn modelId="{FD9B439A-2E56-41BC-8F93-15965A1A40DE}" type="presOf" srcId="{28288575-0019-454F-A622-15DE0AC2F184}" destId="{3C5C5FFE-63EF-42F2-95FB-D4ABDCD2E287}" srcOrd="0" destOrd="0" presId="urn:microsoft.com/office/officeart/2005/8/layout/target3"/>
    <dgm:cxn modelId="{6DFFBE8A-E218-42B4-987C-442BE466E3A0}" srcId="{D982F7B5-B1AF-4C1C-8F02-CE3B420B9463}" destId="{B73B77CC-EAD5-4F55-A90A-9B6C431084AA}" srcOrd="1" destOrd="0" parTransId="{A6663535-B654-47E1-9BA3-1B348F6661C3}" sibTransId="{2AE361B3-38D1-4F0A-B9B3-ABB17F788E8A}"/>
    <dgm:cxn modelId="{ED09A274-B0A0-4CA4-89E1-DDF90BB915FE}" type="presOf" srcId="{E7F2A10B-DCA1-4D94-BD1F-D6D6541B7768}" destId="{14B80476-CC3E-4DB6-A3DC-D560159E1756}" srcOrd="0" destOrd="1" presId="urn:microsoft.com/office/officeart/2005/8/layout/target3"/>
    <dgm:cxn modelId="{E626F315-EAC9-4FB1-9831-5A43886E8641}" type="presOf" srcId="{D982F7B5-B1AF-4C1C-8F02-CE3B420B9463}" destId="{A542F318-2D5F-42DF-BE02-3F88202100D9}" srcOrd="1" destOrd="0" presId="urn:microsoft.com/office/officeart/2005/8/layout/target3"/>
    <dgm:cxn modelId="{89A1175C-99B1-410E-B582-94392638D6DC}" type="presParOf" srcId="{544850A3-D968-4342-BD9B-63D647DC1118}" destId="{A7A0BB03-0F21-4FED-9603-655E42FD3FB7}" srcOrd="0" destOrd="0" presId="urn:microsoft.com/office/officeart/2005/8/layout/target3"/>
    <dgm:cxn modelId="{2750E5D3-D04F-4862-A796-07BAF47BDFB9}" type="presParOf" srcId="{544850A3-D968-4342-BD9B-63D647DC1118}" destId="{AE8BAC07-AC24-48EC-BBA8-19221C56C0A6}" srcOrd="1" destOrd="0" presId="urn:microsoft.com/office/officeart/2005/8/layout/target3"/>
    <dgm:cxn modelId="{ECD8B1D4-578B-44A7-BE5C-AA261C723E5C}" type="presParOf" srcId="{544850A3-D968-4342-BD9B-63D647DC1118}" destId="{D1EBAFEA-6054-44D7-B6D5-7FC4B624B0E3}" srcOrd="2" destOrd="0" presId="urn:microsoft.com/office/officeart/2005/8/layout/target3"/>
    <dgm:cxn modelId="{3CBD6C24-7499-4829-8282-74EF92CEA954}" type="presParOf" srcId="{544850A3-D968-4342-BD9B-63D647DC1118}" destId="{A37386E9-294C-48C4-B640-AEE39F0C0270}" srcOrd="3" destOrd="0" presId="urn:microsoft.com/office/officeart/2005/8/layout/target3"/>
    <dgm:cxn modelId="{7D643A2C-D7AC-4BC7-9A6A-F837F0FF3EE9}" type="presParOf" srcId="{544850A3-D968-4342-BD9B-63D647DC1118}" destId="{28A18497-594A-47FD-9C00-9C451687F237}" srcOrd="4" destOrd="0" presId="urn:microsoft.com/office/officeart/2005/8/layout/target3"/>
    <dgm:cxn modelId="{850B0ED2-193E-4FB0-AE10-DAA710D190CD}" type="presParOf" srcId="{544850A3-D968-4342-BD9B-63D647DC1118}" destId="{D814C96C-A61C-4B72-854F-339E52F35F50}" srcOrd="5" destOrd="0" presId="urn:microsoft.com/office/officeart/2005/8/layout/target3"/>
    <dgm:cxn modelId="{63BB8ED0-9C06-4CE4-9499-70FC359E2AEA}" type="presParOf" srcId="{544850A3-D968-4342-BD9B-63D647DC1118}" destId="{2379CA30-6629-48D4-9905-2F5B928F6B6C}" srcOrd="6" destOrd="0" presId="urn:microsoft.com/office/officeart/2005/8/layout/target3"/>
    <dgm:cxn modelId="{E24312C5-03F1-40CF-B9C8-A5A7CB713169}" type="presParOf" srcId="{544850A3-D968-4342-BD9B-63D647DC1118}" destId="{10F6ED00-D30F-4AAB-BD7E-59F93DC88C5E}" srcOrd="7" destOrd="0" presId="urn:microsoft.com/office/officeart/2005/8/layout/target3"/>
    <dgm:cxn modelId="{EE65CC8F-58E7-4D0A-BF56-E762FF502F4D}" type="presParOf" srcId="{544850A3-D968-4342-BD9B-63D647DC1118}" destId="{C92BC20A-98FA-435C-82A0-DAB2B1E09DE3}" srcOrd="8" destOrd="0" presId="urn:microsoft.com/office/officeart/2005/8/layout/target3"/>
    <dgm:cxn modelId="{6D5FE1A1-A9F9-4835-8DC5-A798CC6885D4}" type="presParOf" srcId="{544850A3-D968-4342-BD9B-63D647DC1118}" destId="{A542F318-2D5F-42DF-BE02-3F88202100D9}" srcOrd="9" destOrd="0" presId="urn:microsoft.com/office/officeart/2005/8/layout/target3"/>
    <dgm:cxn modelId="{A6A29FF3-48F3-4407-B659-C24C1977785B}" type="presParOf" srcId="{544850A3-D968-4342-BD9B-63D647DC1118}" destId="{3C5C5FFE-63EF-42F2-95FB-D4ABDCD2E287}" srcOrd="10" destOrd="0" presId="urn:microsoft.com/office/officeart/2005/8/layout/target3"/>
    <dgm:cxn modelId="{BE51E4CF-046E-4BCF-A2DC-DD8154281187}" type="presParOf" srcId="{544850A3-D968-4342-BD9B-63D647DC1118}" destId="{69F825C1-64A2-48F5-9BE7-8173AE7C7043}" srcOrd="11" destOrd="0" presId="urn:microsoft.com/office/officeart/2005/8/layout/target3"/>
    <dgm:cxn modelId="{F09CD350-E9D9-4E51-AFCF-D5AAE5A15A24}" type="presParOf" srcId="{544850A3-D968-4342-BD9B-63D647DC1118}" destId="{F366B38E-5DC8-430F-8AD3-FED7FFD23770}" srcOrd="12" destOrd="0" presId="urn:microsoft.com/office/officeart/2005/8/layout/target3"/>
    <dgm:cxn modelId="{0DECBF57-0F8E-4B9C-8999-51F4237966CE}" type="presParOf" srcId="{544850A3-D968-4342-BD9B-63D647DC1118}" destId="{78A72A70-43B6-45A2-BBAA-AF803CD368D3}" srcOrd="13" destOrd="0" presId="urn:microsoft.com/office/officeart/2005/8/layout/target3"/>
    <dgm:cxn modelId="{6511AE47-B4D3-48D3-AFDB-39C474040952}" type="presParOf" srcId="{544850A3-D968-4342-BD9B-63D647DC1118}" destId="{14B80476-CC3E-4DB6-A3DC-D560159E175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7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7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69821-83F8-4687-BE72-4E16675D97B8}" type="presOf" srcId="{3BA0FA79-0F0A-4F39-8C6F-85BF113366C3}" destId="{E0AC84DD-2093-416F-85DE-E547FE520660}" srcOrd="0" destOrd="0" presId="urn:microsoft.com/office/officeart/2005/8/layout/radial5"/>
    <dgm:cxn modelId="{575E2ADD-CE0A-4D91-8C3D-2D6052CC5CE3}" type="presOf" srcId="{D78F1D4C-A2EF-4C56-940B-FB3F18A7298D}" destId="{EDA34655-9131-4731-957F-5382F53A0660}" srcOrd="0" destOrd="0" presId="urn:microsoft.com/office/officeart/2005/8/layout/radial5"/>
    <dgm:cxn modelId="{643CACB0-FBDD-4EFF-A17B-4D1482F6A277}" type="presOf" srcId="{08170AFC-8E89-4179-A96D-636AFFD8C3F3}" destId="{DF27FC25-052B-426A-9E06-117E992234F6}" srcOrd="0" destOrd="0" presId="urn:microsoft.com/office/officeart/2005/8/layout/radial5"/>
    <dgm:cxn modelId="{35D84ED4-034F-4882-8224-BDCE7B571A12}" type="presOf" srcId="{082CE592-953F-441B-B0C2-F864433A8493}" destId="{839DF450-14DD-4280-9AEE-DA73938E9B9D}" srcOrd="1" destOrd="0" presId="urn:microsoft.com/office/officeart/2005/8/layout/radial5"/>
    <dgm:cxn modelId="{823F3125-7EAF-4730-B568-659040276D91}" type="presOf" srcId="{A8FC0520-4E1C-47C9-9459-5A566E2A3269}" destId="{47F0322C-5978-482D-A409-1280E22C6D82}" srcOrd="1" destOrd="0" presId="urn:microsoft.com/office/officeart/2005/8/layout/radial5"/>
    <dgm:cxn modelId="{793B387B-B5D2-4BEB-9549-53984287D917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E7D40385-FF15-4541-8C49-E5779C66CFB1}" type="presOf" srcId="{082CE592-953F-441B-B0C2-F864433A8493}" destId="{A0E222DD-64BD-4A89-BBB9-2B80D8318D4A}" srcOrd="0" destOrd="0" presId="urn:microsoft.com/office/officeart/2005/8/layout/radial5"/>
    <dgm:cxn modelId="{E5EB61D0-D39B-4204-9B8D-C12ACD776F2B}" type="presOf" srcId="{6F647F05-65E5-443B-9310-4AF895EEC1B0}" destId="{ED72E44C-8498-48F8-9652-E5DD6AC5818D}" srcOrd="0" destOrd="0" presId="urn:microsoft.com/office/officeart/2005/8/layout/radial5"/>
    <dgm:cxn modelId="{D0F7DE53-6DC8-4DA1-B97C-E4A7B7C4A80E}" type="presOf" srcId="{C021BE46-16AF-4372-B2A0-67875E2C82CF}" destId="{06F93DE9-E67A-4CE1-BC6B-5C458B1137B0}" srcOrd="0" destOrd="0" presId="urn:microsoft.com/office/officeart/2005/8/layout/radial5"/>
    <dgm:cxn modelId="{3E60BBD6-1036-4E52-9EF0-A587A311B113}" type="presOf" srcId="{BC4B6763-2F33-4CCB-B9CC-377BBD0F0800}" destId="{E3A5A4EE-729B-477E-AEA8-7FC61FA6B941}" srcOrd="1" destOrd="0" presId="urn:microsoft.com/office/officeart/2005/8/layout/radial5"/>
    <dgm:cxn modelId="{8E864B60-0983-4886-AA0C-30EA745A3D7E}" type="presOf" srcId="{637E412C-91EE-486E-8354-15F2384BE3EA}" destId="{D8B200F5-4D07-49B2-A587-C2FE6CEC49F8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4FE342B8-C333-4DB0-81EE-A4F064C991C4}" type="presOf" srcId="{8D513BD1-7137-4BB2-A1F4-1B02EFB0F34F}" destId="{4731EA70-1FA8-49F5-A6BF-4AE9CB97C303}" srcOrd="0" destOrd="0" presId="urn:microsoft.com/office/officeart/2005/8/layout/radial5"/>
    <dgm:cxn modelId="{96299724-2C96-4D0E-9393-E4F475BC9726}" type="presOf" srcId="{66E51CD7-05D6-4658-BDAA-92C6F3E19708}" destId="{C47D9E4B-AD47-4E79-B529-9B264E8F4F6B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4AA04A3-37F3-4A04-A169-2ABB67555D87}" type="presOf" srcId="{6B4A9C71-5243-4375-98C7-BA189146832B}" destId="{8B82EA68-B59A-424E-9756-C221A13DB47F}" srcOrd="0" destOrd="0" presId="urn:microsoft.com/office/officeart/2005/8/layout/radial5"/>
    <dgm:cxn modelId="{538047BC-CB5D-4162-A4DD-32572E933AFD}" type="presOf" srcId="{9F96D360-CB55-48DB-9778-BF90DCE1129E}" destId="{69EA0517-EDCB-4CEB-899F-D56DCF7B4404}" srcOrd="0" destOrd="0" presId="urn:microsoft.com/office/officeart/2005/8/layout/radial5"/>
    <dgm:cxn modelId="{AA9C3915-01B3-4EFF-A770-E746280D0DC8}" type="presOf" srcId="{A8FC0520-4E1C-47C9-9459-5A566E2A3269}" destId="{E7EAB10C-E176-4610-B2C6-BE8F83AD0F9B}" srcOrd="0" destOrd="0" presId="urn:microsoft.com/office/officeart/2005/8/layout/radial5"/>
    <dgm:cxn modelId="{F96AA228-70AD-457D-B7BE-CB747DECEA79}" type="presOf" srcId="{8D513BD1-7137-4BB2-A1F4-1B02EFB0F34F}" destId="{8D15C70B-27DC-4BC4-8B54-1A6B8CC1DBC1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C270741-C67A-4BCF-BB05-819FCB78B239}" type="presOf" srcId="{66E51CD7-05D6-4658-BDAA-92C6F3E19708}" destId="{553B84E4-4A31-43DB-B3BF-8E8EF2B79F2D}" srcOrd="0" destOrd="0" presId="urn:microsoft.com/office/officeart/2005/8/layout/radial5"/>
    <dgm:cxn modelId="{E1AD3970-2263-4269-A993-1F76AADABC84}" type="presOf" srcId="{C021BE46-16AF-4372-B2A0-67875E2C82CF}" destId="{DA660ED5-C4B7-4208-928A-B8DD66837486}" srcOrd="1" destOrd="0" presId="urn:microsoft.com/office/officeart/2005/8/layout/radial5"/>
    <dgm:cxn modelId="{79BEB6B5-AE12-49E0-915F-CB65D953DD20}" type="presOf" srcId="{420BA717-63F2-4ED1-9193-BDF0AD7BC7EB}" destId="{FFE63D16-C443-42C8-BB30-4CA61876A647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965A3350-A175-4D62-BDA6-D04B08609041}" type="presOf" srcId="{4B1A8440-411B-4A5D-AFC7-3583C59ADD0E}" destId="{73BC26A8-8D0F-45E6-9E3B-37EADD227262}" srcOrd="0" destOrd="0" presId="urn:microsoft.com/office/officeart/2005/8/layout/radial5"/>
    <dgm:cxn modelId="{C8BE32AB-5730-4565-A61E-0EC347F983DE}" type="presOf" srcId="{BC4B6763-2F33-4CCB-B9CC-377BBD0F0800}" destId="{A0B7EB92-DF16-476D-BB87-6C0D26E26F61}" srcOrd="0" destOrd="0" presId="urn:microsoft.com/office/officeart/2005/8/layout/radial5"/>
    <dgm:cxn modelId="{F2E91A47-0AFD-4387-8346-148DBE1AFD19}" type="presOf" srcId="{D63A74EC-A1EC-4823-AB28-835C2DE63D58}" destId="{E2EC1D87-F728-458A-8AB1-7A3D78F9D25E}" srcOrd="0" destOrd="0" presId="urn:microsoft.com/office/officeart/2005/8/layout/radial5"/>
    <dgm:cxn modelId="{B987AD7B-9412-472F-B09D-8A915EABCB37}" type="presParOf" srcId="{8B82EA68-B59A-424E-9756-C221A13DB47F}" destId="{ED72E44C-8498-48F8-9652-E5DD6AC5818D}" srcOrd="0" destOrd="0" presId="urn:microsoft.com/office/officeart/2005/8/layout/radial5"/>
    <dgm:cxn modelId="{3CDF70D7-FF99-4962-A52D-C39A2030CB4F}" type="presParOf" srcId="{8B82EA68-B59A-424E-9756-C221A13DB47F}" destId="{4731EA70-1FA8-49F5-A6BF-4AE9CB97C303}" srcOrd="1" destOrd="0" presId="urn:microsoft.com/office/officeart/2005/8/layout/radial5"/>
    <dgm:cxn modelId="{BB80A997-47A9-4325-A2A4-FB64C4F07EF6}" type="presParOf" srcId="{4731EA70-1FA8-49F5-A6BF-4AE9CB97C303}" destId="{8D15C70B-27DC-4BC4-8B54-1A6B8CC1DBC1}" srcOrd="0" destOrd="0" presId="urn:microsoft.com/office/officeart/2005/8/layout/radial5"/>
    <dgm:cxn modelId="{4FBC4501-EFB8-41D9-8B14-97C6BBFA8FDF}" type="presParOf" srcId="{8B82EA68-B59A-424E-9756-C221A13DB47F}" destId="{E2EC1D87-F728-458A-8AB1-7A3D78F9D25E}" srcOrd="2" destOrd="0" presId="urn:microsoft.com/office/officeart/2005/8/layout/radial5"/>
    <dgm:cxn modelId="{FC86FECC-01EE-41DB-BFB6-2ADF6DD3B25C}" type="presParOf" srcId="{8B82EA68-B59A-424E-9756-C221A13DB47F}" destId="{A0E222DD-64BD-4A89-BBB9-2B80D8318D4A}" srcOrd="3" destOrd="0" presId="urn:microsoft.com/office/officeart/2005/8/layout/radial5"/>
    <dgm:cxn modelId="{A7B2520E-D814-4C25-B85B-D8ACCB0CFDF8}" type="presParOf" srcId="{A0E222DD-64BD-4A89-BBB9-2B80D8318D4A}" destId="{839DF450-14DD-4280-9AEE-DA73938E9B9D}" srcOrd="0" destOrd="0" presId="urn:microsoft.com/office/officeart/2005/8/layout/radial5"/>
    <dgm:cxn modelId="{39CC5CC3-ED1E-465A-B0AB-F3F8131F6BFA}" type="presParOf" srcId="{8B82EA68-B59A-424E-9756-C221A13DB47F}" destId="{73BC26A8-8D0F-45E6-9E3B-37EADD227262}" srcOrd="4" destOrd="0" presId="urn:microsoft.com/office/officeart/2005/8/layout/radial5"/>
    <dgm:cxn modelId="{D237F99B-D6F5-4C90-8B66-B196D70266AF}" type="presParOf" srcId="{8B82EA68-B59A-424E-9756-C221A13DB47F}" destId="{06F93DE9-E67A-4CE1-BC6B-5C458B1137B0}" srcOrd="5" destOrd="0" presId="urn:microsoft.com/office/officeart/2005/8/layout/radial5"/>
    <dgm:cxn modelId="{5A53601A-9518-48DC-8A93-578EA049D775}" type="presParOf" srcId="{06F93DE9-E67A-4CE1-BC6B-5C458B1137B0}" destId="{DA660ED5-C4B7-4208-928A-B8DD66837486}" srcOrd="0" destOrd="0" presId="urn:microsoft.com/office/officeart/2005/8/layout/radial5"/>
    <dgm:cxn modelId="{D89891B2-FBE9-4FF5-95E7-822DE9D03107}" type="presParOf" srcId="{8B82EA68-B59A-424E-9756-C221A13DB47F}" destId="{D8B200F5-4D07-49B2-A587-C2FE6CEC49F8}" srcOrd="6" destOrd="0" presId="urn:microsoft.com/office/officeart/2005/8/layout/radial5"/>
    <dgm:cxn modelId="{2E4569F1-415E-421B-A701-F14F0691645F}" type="presParOf" srcId="{8B82EA68-B59A-424E-9756-C221A13DB47F}" destId="{E7EAB10C-E176-4610-B2C6-BE8F83AD0F9B}" srcOrd="7" destOrd="0" presId="urn:microsoft.com/office/officeart/2005/8/layout/radial5"/>
    <dgm:cxn modelId="{130D9FD2-D3F8-4A6B-8CFB-11F98942E5A3}" type="presParOf" srcId="{E7EAB10C-E176-4610-B2C6-BE8F83AD0F9B}" destId="{47F0322C-5978-482D-A409-1280E22C6D82}" srcOrd="0" destOrd="0" presId="urn:microsoft.com/office/officeart/2005/8/layout/radial5"/>
    <dgm:cxn modelId="{A4EA9AA1-01FF-454E-BC8A-509DA09AA0BD}" type="presParOf" srcId="{8B82EA68-B59A-424E-9756-C221A13DB47F}" destId="{FFE63D16-C443-42C8-BB30-4CA61876A647}" srcOrd="8" destOrd="0" presId="urn:microsoft.com/office/officeart/2005/8/layout/radial5"/>
    <dgm:cxn modelId="{530C969E-3833-4B2C-9A02-53AC74682B14}" type="presParOf" srcId="{8B82EA68-B59A-424E-9756-C221A13DB47F}" destId="{A0B7EB92-DF16-476D-BB87-6C0D26E26F61}" srcOrd="9" destOrd="0" presId="urn:microsoft.com/office/officeart/2005/8/layout/radial5"/>
    <dgm:cxn modelId="{81DC36C8-DCB9-4DF3-AC6A-0B11C2A98474}" type="presParOf" srcId="{A0B7EB92-DF16-476D-BB87-6C0D26E26F61}" destId="{E3A5A4EE-729B-477E-AEA8-7FC61FA6B941}" srcOrd="0" destOrd="0" presId="urn:microsoft.com/office/officeart/2005/8/layout/radial5"/>
    <dgm:cxn modelId="{25891DD6-910F-4C34-835B-5262881D1DD2}" type="presParOf" srcId="{8B82EA68-B59A-424E-9756-C221A13DB47F}" destId="{69EA0517-EDCB-4CEB-899F-D56DCF7B4404}" srcOrd="10" destOrd="0" presId="urn:microsoft.com/office/officeart/2005/8/layout/radial5"/>
    <dgm:cxn modelId="{7DD98895-CE3B-43A3-9F9A-F4FCF385D3A4}" type="presParOf" srcId="{8B82EA68-B59A-424E-9756-C221A13DB47F}" destId="{DF27FC25-052B-426A-9E06-117E992234F6}" srcOrd="11" destOrd="0" presId="urn:microsoft.com/office/officeart/2005/8/layout/radial5"/>
    <dgm:cxn modelId="{E78B17C7-77B5-46A8-8787-990ACD476709}" type="presParOf" srcId="{DF27FC25-052B-426A-9E06-117E992234F6}" destId="{53D78D63-5F88-4163-9535-46A64127BD3A}" srcOrd="0" destOrd="0" presId="urn:microsoft.com/office/officeart/2005/8/layout/radial5"/>
    <dgm:cxn modelId="{0540A3DC-3D81-4FE0-A3B6-C3B0626CF813}" type="presParOf" srcId="{8B82EA68-B59A-424E-9756-C221A13DB47F}" destId="{EDA34655-9131-4731-957F-5382F53A0660}" srcOrd="12" destOrd="0" presId="urn:microsoft.com/office/officeart/2005/8/layout/radial5"/>
    <dgm:cxn modelId="{4C8E1431-AFC0-4A44-BEAB-59C4B9CB3BA3}" type="presParOf" srcId="{8B82EA68-B59A-424E-9756-C221A13DB47F}" destId="{553B84E4-4A31-43DB-B3BF-8E8EF2B79F2D}" srcOrd="13" destOrd="0" presId="urn:microsoft.com/office/officeart/2005/8/layout/radial5"/>
    <dgm:cxn modelId="{C3C66812-E80D-48D5-9DC4-CF046F4F2CA7}" type="presParOf" srcId="{553B84E4-4A31-43DB-B3BF-8E8EF2B79F2D}" destId="{C47D9E4B-AD47-4E79-B529-9B264E8F4F6B}" srcOrd="0" destOrd="0" presId="urn:microsoft.com/office/officeart/2005/8/layout/radial5"/>
    <dgm:cxn modelId="{09FBBE5B-4390-4578-902C-BE5D11322815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31888" y="-109145"/>
          <a:ext cx="1585089" cy="22216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РАЗРАБОТКА ПРОГНОЗА СОЦИАЛЬНО-ЭКОНОМИЧЕСКОГО РАЗВИТИЯ ПОСЕЛЕНИЯ НА ОЧЕРЕДНОЙ ФИНАНСОВЫЙ ГОД И ПЛАНОВЫЙ ПЕРИОД</a:t>
          </a:r>
          <a:endParaRPr lang="ru-RU" sz="1200" b="1" i="0" kern="1200" dirty="0"/>
        </a:p>
      </dsp:txBody>
      <dsp:txXfrm>
        <a:off x="3209266" y="-31767"/>
        <a:ext cx="1430333" cy="2066941"/>
      </dsp:txXfrm>
    </dsp:sp>
    <dsp:sp modelId="{43434E4B-C4FB-4DAC-9533-71DBE9279538}">
      <dsp:nvSpPr>
        <dsp:cNvPr id="0" name=""/>
        <dsp:cNvSpPr/>
      </dsp:nvSpPr>
      <dsp:spPr>
        <a:xfrm>
          <a:off x="3247291" y="93190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519129" y="184804"/>
              </a:moveTo>
              <a:arcTo wR="2453258" hR="2453258" stAng="14857115" swAng="226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68557" y="974360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36450" y="1042253"/>
        <a:ext cx="1474753" cy="1255002"/>
      </dsp:txXfrm>
    </dsp:sp>
    <dsp:sp modelId="{F93ECD45-54D8-465B-A0C2-914295F3C5BD}">
      <dsp:nvSpPr>
        <dsp:cNvPr id="0" name=""/>
        <dsp:cNvSpPr/>
      </dsp:nvSpPr>
      <dsp:spPr>
        <a:xfrm>
          <a:off x="2105324" y="1759483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095721" y="630954"/>
              </a:moveTo>
              <a:arcTo wR="2453258" hR="2453258" stAng="18721722" swAng="16024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600901" y="2495963"/>
          <a:ext cx="1610539" cy="1390788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СОСТАВЛЕНИЕ ПРОЕКТА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668794" y="2563856"/>
        <a:ext cx="1474753" cy="1255002"/>
      </dsp:txXfrm>
    </dsp:sp>
    <dsp:sp modelId="{DA554C6D-A2BD-4B94-802C-6C55DB9F2BF8}">
      <dsp:nvSpPr>
        <dsp:cNvPr id="0" name=""/>
        <dsp:cNvSpPr/>
      </dsp:nvSpPr>
      <dsp:spPr>
        <a:xfrm>
          <a:off x="1433656" y="988247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856119" y="2947964"/>
              </a:moveTo>
              <a:arcTo wR="2453258" hR="2453258" stAng="698017" swAng="212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94365" y="4131863"/>
          <a:ext cx="1610539" cy="13907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РАССМОТРЕНИЕ        И УТВЕРЖДЕНИЕ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62258" y="4199756"/>
        <a:ext cx="1474753" cy="1255002"/>
      </dsp:txXfrm>
    </dsp:sp>
    <dsp:sp modelId="{2C814299-90FC-466A-8C27-58BBE7C3AD9B}">
      <dsp:nvSpPr>
        <dsp:cNvPr id="0" name=""/>
        <dsp:cNvSpPr/>
      </dsp:nvSpPr>
      <dsp:spPr>
        <a:xfrm>
          <a:off x="2442415" y="515572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499037" y="4906089"/>
              </a:moveTo>
              <a:arcTo wR="2453258" hR="2453258" stAng="5335846" swAng="22272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19167" y="5160554"/>
          <a:ext cx="1610539" cy="767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ИСПОЛНЕНИЕ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3156653" y="5198040"/>
        <a:ext cx="1535567" cy="692931"/>
      </dsp:txXfrm>
    </dsp:sp>
    <dsp:sp modelId="{191E1915-7B43-453A-9B3B-8BE365BAB7F0}">
      <dsp:nvSpPr>
        <dsp:cNvPr id="0" name=""/>
        <dsp:cNvSpPr/>
      </dsp:nvSpPr>
      <dsp:spPr>
        <a:xfrm>
          <a:off x="21751" y="570380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041146" y="4835035"/>
              </a:moveTo>
              <a:arcTo wR="2453258" hR="2453258" stAng="4568097" swAng="24462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24129" y="4129038"/>
          <a:ext cx="1610539" cy="1390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1292022" y="4196931"/>
        <a:ext cx="1474753" cy="1255002"/>
      </dsp:txXfrm>
    </dsp:sp>
    <dsp:sp modelId="{B61698C4-7017-4D89-87F7-56075D701F9E}">
      <dsp:nvSpPr>
        <dsp:cNvPr id="0" name=""/>
        <dsp:cNvSpPr/>
      </dsp:nvSpPr>
      <dsp:spPr>
        <a:xfrm>
          <a:off x="1495838" y="94947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6236" y="3133642"/>
              </a:moveTo>
              <a:arcTo wR="2453258" hR="2453258" stAng="9833913" swAng="20163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34461" y="2506137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УТВЕРЖДЕНИЕ ОТЧЕТА ОБ ИСПОЛНЕНИИ БЮДЖЕТА  ПОСЕЛЕНИЯ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702354" y="2574030"/>
        <a:ext cx="1474753" cy="1255002"/>
      </dsp:txXfrm>
    </dsp:sp>
    <dsp:sp modelId="{37B34B6A-4DCE-4DE3-951A-2EF6B41DAEEC}">
      <dsp:nvSpPr>
        <dsp:cNvPr id="0" name=""/>
        <dsp:cNvSpPr/>
      </dsp:nvSpPr>
      <dsp:spPr>
        <a:xfrm>
          <a:off x="605241" y="1971008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59550" y="507156"/>
              </a:moveTo>
              <a:arcTo wR="2453258" hR="2453258" stAng="13949543" swAng="1909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7" y="983383"/>
          <a:ext cx="1609203" cy="1389601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kern="1200" dirty="0">
            <a:latin typeface="Arial Narrow" panose="020B0606020202030204" pitchFamily="34" charset="0"/>
          </a:endParaRPr>
        </a:p>
      </dsp:txBody>
      <dsp:txXfrm>
        <a:off x="1363972" y="1051218"/>
        <a:ext cx="1473533" cy="1253931"/>
      </dsp:txXfrm>
    </dsp:sp>
    <dsp:sp modelId="{6B2E63ED-B4B9-4312-8B34-C6298E61E31E}">
      <dsp:nvSpPr>
        <dsp:cNvPr id="0" name=""/>
        <dsp:cNvSpPr/>
      </dsp:nvSpPr>
      <dsp:spPr>
        <a:xfrm>
          <a:off x="-673737" y="759189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625482" y="298179"/>
              </a:moveTo>
              <a:arcTo wR="2453258" hR="2453258" stAng="17912601" swAng="220981"/>
            </a:path>
          </a:pathLst>
        </a:custGeom>
        <a:noFill/>
        <a:ln w="0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0D7-31C2-42EA-BB4C-DEF180C2638D}">
      <dsp:nvSpPr>
        <dsp:cNvPr id="0" name=""/>
        <dsp:cNvSpPr/>
      </dsp:nvSpPr>
      <dsp:spPr>
        <a:xfrm rot="5400000">
          <a:off x="-252961" y="26072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590418"/>
        <a:ext cx="1153918" cy="494536"/>
      </dsp:txXfrm>
    </dsp:sp>
    <dsp:sp modelId="{3CE3794C-583D-49EB-B0F4-0FF5349DB8CB}">
      <dsp:nvSpPr>
        <dsp:cNvPr id="0" name=""/>
        <dsp:cNvSpPr/>
      </dsp:nvSpPr>
      <dsp:spPr>
        <a:xfrm rot="5400000">
          <a:off x="2279598" y="-1117913"/>
          <a:ext cx="1071495" cy="333424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225" y="65766"/>
        <a:ext cx="3281935" cy="966883"/>
      </dsp:txXfrm>
    </dsp:sp>
    <dsp:sp modelId="{50440816-1297-4B11-998C-952D8F66690F}">
      <dsp:nvSpPr>
        <dsp:cNvPr id="0" name=""/>
        <dsp:cNvSpPr/>
      </dsp:nvSpPr>
      <dsp:spPr>
        <a:xfrm rot="5400000">
          <a:off x="-252961" y="175541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2085108"/>
        <a:ext cx="1153918" cy="494536"/>
      </dsp:txXfrm>
    </dsp:sp>
    <dsp:sp modelId="{5944F2BA-1CEC-49B4-BFA1-637D5130134C}">
      <dsp:nvSpPr>
        <dsp:cNvPr id="0" name=""/>
        <dsp:cNvSpPr/>
      </dsp:nvSpPr>
      <dsp:spPr>
        <a:xfrm rot="5400000">
          <a:off x="2244699" y="397181"/>
          <a:ext cx="1141292" cy="32934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Сулинского сельского поселения Миллеровского района на очередной финансовый год и плановый период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8631" y="1528963"/>
        <a:ext cx="3237717" cy="1029866"/>
      </dsp:txXfrm>
    </dsp:sp>
    <dsp:sp modelId="{5E92A6C3-3BB5-4A4C-9D7B-8A92A09812C5}">
      <dsp:nvSpPr>
        <dsp:cNvPr id="0" name=""/>
        <dsp:cNvSpPr/>
      </dsp:nvSpPr>
      <dsp:spPr>
        <a:xfrm rot="5400000">
          <a:off x="-252961" y="3265874"/>
          <a:ext cx="1648454" cy="1153918"/>
        </a:xfrm>
        <a:prstGeom prst="chevron">
          <a:avLst/>
        </a:prstGeom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3595565"/>
        <a:ext cx="1153918" cy="494536"/>
      </dsp:txXfrm>
    </dsp:sp>
    <dsp:sp modelId="{5F940DFC-CC3C-446E-82E7-038E697B21A6}">
      <dsp:nvSpPr>
        <dsp:cNvPr id="0" name=""/>
        <dsp:cNvSpPr/>
      </dsp:nvSpPr>
      <dsp:spPr>
        <a:xfrm rot="5400000">
          <a:off x="2228932" y="1910519"/>
          <a:ext cx="1172826" cy="335701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Собрания депутатов Сулинского сельского поселения об исполнении бюджета (проходят ежегодно в мае - июне)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6839" y="3059866"/>
        <a:ext cx="3299761" cy="105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213773" y="0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7963"/>
        <a:ext cx="2880902" cy="1220218"/>
      </dsp:txXfrm>
    </dsp:sp>
    <dsp:sp modelId="{BC2BCF26-80B2-4903-ABF9-72785541179D}">
      <dsp:nvSpPr>
        <dsp:cNvPr id="0" name=""/>
        <dsp:cNvSpPr/>
      </dsp:nvSpPr>
      <dsp:spPr>
        <a:xfrm rot="5400000">
          <a:off x="1449160" y="-36003"/>
          <a:ext cx="486054" cy="331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8477" y="1377153"/>
        <a:ext cx="1987420" cy="340238"/>
      </dsp:txXfrm>
    </dsp:sp>
    <dsp:sp modelId="{6200D8D2-3854-4D25-BF56-60B5B8D7FAFF}">
      <dsp:nvSpPr>
        <dsp:cNvPr id="0" name=""/>
        <dsp:cNvSpPr/>
      </dsp:nvSpPr>
      <dsp:spPr>
        <a:xfrm>
          <a:off x="213773" y="1944215"/>
          <a:ext cx="2956828" cy="129614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790" y="2134031"/>
        <a:ext cx="2090794" cy="916512"/>
      </dsp:txXfrm>
    </dsp:sp>
    <dsp:sp modelId="{55650287-F1CB-4840-B39A-F3D26DDAEFE4}">
      <dsp:nvSpPr>
        <dsp:cNvPr id="0" name=""/>
        <dsp:cNvSpPr/>
      </dsp:nvSpPr>
      <dsp:spPr>
        <a:xfrm rot="5400000">
          <a:off x="1449160" y="1872207"/>
          <a:ext cx="486054" cy="338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6874" y="3321368"/>
        <a:ext cx="2030626" cy="340238"/>
      </dsp:txXfrm>
    </dsp:sp>
    <dsp:sp modelId="{E8840CDC-23DD-43C5-A607-58D8C1DE46CB}">
      <dsp:nvSpPr>
        <dsp:cNvPr id="0" name=""/>
        <dsp:cNvSpPr/>
      </dsp:nvSpPr>
      <dsp:spPr>
        <a:xfrm>
          <a:off x="213773" y="3888432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926395"/>
        <a:ext cx="2880902" cy="1220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ти</a:t>
          </a:r>
          <a:endParaRPr lang="ru-RU" sz="20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381A0-C4C6-4D29-B0C2-25F711F4846F}">
      <dsp:nvSpPr>
        <dsp:cNvPr id="0" name=""/>
        <dsp:cNvSpPr/>
      </dsp:nvSpPr>
      <dsp:spPr>
        <a:xfrm>
          <a:off x="-40264" y="0"/>
          <a:ext cx="5809134" cy="580913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D0D1C-10D9-414A-8A92-3FB878D9F5EA}">
      <dsp:nvSpPr>
        <dsp:cNvPr id="0" name=""/>
        <dsp:cNvSpPr/>
      </dsp:nvSpPr>
      <dsp:spPr>
        <a:xfrm>
          <a:off x="786445" y="576065"/>
          <a:ext cx="7632830" cy="2064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sng" kern="1200" dirty="0" smtClean="0"/>
            <a:t>Дотации </a:t>
          </a:r>
          <a:r>
            <a:rPr lang="ru-RU" sz="2300" kern="1200" dirty="0" smtClean="0"/>
            <a:t>  -	межбюджетные	трансферты, предоставляемые на безвозмездной и безвозвратной основе без установления направлений их использования</a:t>
          </a:r>
          <a:endParaRPr lang="ru-RU" sz="2300" kern="1200" dirty="0"/>
        </a:p>
      </dsp:txBody>
      <dsp:txXfrm>
        <a:off x="887248" y="676868"/>
        <a:ext cx="7431224" cy="1863359"/>
      </dsp:txXfrm>
    </dsp:sp>
    <dsp:sp modelId="{0F0ADA19-DC15-4B35-8F25-C6DB7BB84E0B}">
      <dsp:nvSpPr>
        <dsp:cNvPr id="0" name=""/>
        <dsp:cNvSpPr/>
      </dsp:nvSpPr>
      <dsp:spPr>
        <a:xfrm>
          <a:off x="802436" y="2904567"/>
          <a:ext cx="7600848" cy="2064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Субвенции</a:t>
          </a:r>
          <a:r>
            <a:rPr lang="ru-RU" sz="2200" kern="1200" dirty="0" smtClean="0"/>
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</a:r>
          <a:endParaRPr lang="ru-RU" sz="2200" kern="1200" dirty="0"/>
        </a:p>
      </dsp:txBody>
      <dsp:txXfrm>
        <a:off x="903239" y="3005370"/>
        <a:ext cx="7399242" cy="1863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0BB03-0F21-4FED-9603-655E42FD3FB7}">
      <dsp:nvSpPr>
        <dsp:cNvPr id="0" name=""/>
        <dsp:cNvSpPr/>
      </dsp:nvSpPr>
      <dsp:spPr>
        <a:xfrm>
          <a:off x="-129839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BAFEA-6054-44D7-B6D5-7FC4B624B0E3}">
      <dsp:nvSpPr>
        <dsp:cNvPr id="0" name=""/>
        <dsp:cNvSpPr/>
      </dsp:nvSpPr>
      <dsp:spPr>
        <a:xfrm>
          <a:off x="2133141" y="0"/>
          <a:ext cx="6316314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2025 год</a:t>
          </a:r>
          <a:endParaRPr lang="ru-RU" sz="5000" kern="1200" dirty="0"/>
        </a:p>
      </dsp:txBody>
      <dsp:txXfrm>
        <a:off x="2133141" y="0"/>
        <a:ext cx="3158157" cy="1357791"/>
      </dsp:txXfrm>
    </dsp:sp>
    <dsp:sp modelId="{28A18497-594A-47FD-9C00-9C451687F237}">
      <dsp:nvSpPr>
        <dsp:cNvPr id="0" name=""/>
        <dsp:cNvSpPr/>
      </dsp:nvSpPr>
      <dsp:spPr>
        <a:xfrm>
          <a:off x="662205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4C96C-A61C-4B72-854F-339E52F35F50}">
      <dsp:nvSpPr>
        <dsp:cNvPr id="0" name=""/>
        <dsp:cNvSpPr/>
      </dsp:nvSpPr>
      <dsp:spPr>
        <a:xfrm>
          <a:off x="2133141" y="1357791"/>
          <a:ext cx="6316314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2026 год</a:t>
          </a:r>
          <a:endParaRPr lang="ru-RU" sz="5000" kern="1200" dirty="0"/>
        </a:p>
      </dsp:txBody>
      <dsp:txXfrm>
        <a:off x="2133141" y="1357791"/>
        <a:ext cx="3158157" cy="1357787"/>
      </dsp:txXfrm>
    </dsp:sp>
    <dsp:sp modelId="{10F6ED00-D30F-4AAB-BD7E-59F93DC88C5E}">
      <dsp:nvSpPr>
        <dsp:cNvPr id="0" name=""/>
        <dsp:cNvSpPr/>
      </dsp:nvSpPr>
      <dsp:spPr>
        <a:xfrm>
          <a:off x="145424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BC20A-98FA-435C-82A0-DAB2B1E09DE3}">
      <dsp:nvSpPr>
        <dsp:cNvPr id="0" name=""/>
        <dsp:cNvSpPr/>
      </dsp:nvSpPr>
      <dsp:spPr>
        <a:xfrm>
          <a:off x="2133141" y="2715579"/>
          <a:ext cx="6316314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2027 год</a:t>
          </a:r>
          <a:endParaRPr lang="ru-RU" sz="5000" kern="1200" dirty="0"/>
        </a:p>
      </dsp:txBody>
      <dsp:txXfrm>
        <a:off x="2133141" y="2715579"/>
        <a:ext cx="3158157" cy="1357787"/>
      </dsp:txXfrm>
    </dsp:sp>
    <dsp:sp modelId="{3C5C5FFE-63EF-42F2-95FB-D4ABDCD2E287}">
      <dsp:nvSpPr>
        <dsp:cNvPr id="0" name=""/>
        <dsp:cNvSpPr/>
      </dsp:nvSpPr>
      <dsp:spPr>
        <a:xfrm>
          <a:off x="5137086" y="0"/>
          <a:ext cx="3466582" cy="13577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15400,5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err="1" smtClean="0"/>
            <a:t>тыс.руб</a:t>
          </a:r>
          <a:endParaRPr lang="ru-RU" sz="3700" kern="1200" dirty="0"/>
        </a:p>
      </dsp:txBody>
      <dsp:txXfrm>
        <a:off x="5137086" y="0"/>
        <a:ext cx="3466582" cy="1357791"/>
      </dsp:txXfrm>
    </dsp:sp>
    <dsp:sp modelId="{F366B38E-5DC8-430F-8AD3-FED7FFD23770}">
      <dsp:nvSpPr>
        <dsp:cNvPr id="0" name=""/>
        <dsp:cNvSpPr/>
      </dsp:nvSpPr>
      <dsp:spPr>
        <a:xfrm>
          <a:off x="5070180" y="1357791"/>
          <a:ext cx="3600394" cy="135778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15057,1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err="1" smtClean="0"/>
            <a:t>тыс.руб</a:t>
          </a:r>
          <a:r>
            <a:rPr lang="ru-RU" sz="3700" kern="1200" dirty="0" smtClean="0"/>
            <a:t>.</a:t>
          </a:r>
          <a:endParaRPr lang="ru-RU" sz="3700" kern="1200" dirty="0"/>
        </a:p>
      </dsp:txBody>
      <dsp:txXfrm>
        <a:off x="5070180" y="1357791"/>
        <a:ext cx="3600394" cy="1357787"/>
      </dsp:txXfrm>
    </dsp:sp>
    <dsp:sp modelId="{14B80476-CC3E-4DB6-A3DC-D560159E1756}">
      <dsp:nvSpPr>
        <dsp:cNvPr id="0" name=""/>
        <dsp:cNvSpPr/>
      </dsp:nvSpPr>
      <dsp:spPr>
        <a:xfrm>
          <a:off x="5031619" y="2715579"/>
          <a:ext cx="3677516" cy="135778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12807,0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err="1" smtClean="0"/>
            <a:t>тыс.руб</a:t>
          </a:r>
          <a:r>
            <a:rPr lang="ru-RU" sz="3700" kern="1200" dirty="0" smtClean="0"/>
            <a:t>.</a:t>
          </a:r>
          <a:endParaRPr lang="ru-RU" sz="3700" kern="1200" dirty="0"/>
        </a:p>
      </dsp:txBody>
      <dsp:txXfrm>
        <a:off x="5031619" y="2715579"/>
        <a:ext cx="3677516" cy="1357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38430" y="1561510"/>
          <a:ext cx="2633445" cy="25065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424089" y="1928588"/>
        <a:ext cx="1862127" cy="1772410"/>
      </dsp:txXfrm>
    </dsp:sp>
    <dsp:sp modelId="{4731EA70-1FA8-49F5-A6BF-4AE9CB97C303}">
      <dsp:nvSpPr>
        <dsp:cNvPr id="0" name=""/>
        <dsp:cNvSpPr/>
      </dsp:nvSpPr>
      <dsp:spPr>
        <a:xfrm rot="16260366">
          <a:off x="4329028" y="1211811"/>
          <a:ext cx="99459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43685" y="1330277"/>
        <a:ext cx="69621" cy="310649"/>
      </dsp:txXfrm>
    </dsp:sp>
    <dsp:sp modelId="{E2EC1D87-F728-458A-8AB1-7A3D78F9D25E}">
      <dsp:nvSpPr>
        <dsp:cNvPr id="0" name=""/>
        <dsp:cNvSpPr/>
      </dsp:nvSpPr>
      <dsp:spPr>
        <a:xfrm>
          <a:off x="3707233" y="3653"/>
          <a:ext cx="1370507" cy="13705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907939" y="204359"/>
        <a:ext cx="969095" cy="969095"/>
      </dsp:txXfrm>
    </dsp:sp>
    <dsp:sp modelId="{A0E222DD-64BD-4A89-BBB9-2B80D8318D4A}">
      <dsp:nvSpPr>
        <dsp:cNvPr id="0" name=""/>
        <dsp:cNvSpPr/>
      </dsp:nvSpPr>
      <dsp:spPr>
        <a:xfrm rot="19234847">
          <a:off x="5368562" y="1689454"/>
          <a:ext cx="81445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71341" y="1800760"/>
        <a:ext cx="57012" cy="310649"/>
      </dsp:txXfrm>
    </dsp:sp>
    <dsp:sp modelId="{73BC26A8-8D0F-45E6-9E3B-37EADD227262}">
      <dsp:nvSpPr>
        <dsp:cNvPr id="0" name=""/>
        <dsp:cNvSpPr/>
      </dsp:nvSpPr>
      <dsp:spPr>
        <a:xfrm>
          <a:off x="5314541" y="777692"/>
          <a:ext cx="1370507" cy="13705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515247" y="978398"/>
        <a:ext cx="969095" cy="969095"/>
      </dsp:txXfrm>
    </dsp:sp>
    <dsp:sp modelId="{06F93DE9-E67A-4CE1-BC6B-5C458B1137B0}">
      <dsp:nvSpPr>
        <dsp:cNvPr id="0" name=""/>
        <dsp:cNvSpPr/>
      </dsp:nvSpPr>
      <dsp:spPr>
        <a:xfrm rot="644657">
          <a:off x="5663054" y="2808041"/>
          <a:ext cx="41571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663163" y="2910428"/>
        <a:ext cx="29100" cy="310649"/>
      </dsp:txXfrm>
    </dsp:sp>
    <dsp:sp modelId="{D8B200F5-4D07-49B2-A587-C2FE6CEC49F8}">
      <dsp:nvSpPr>
        <dsp:cNvPr id="0" name=""/>
        <dsp:cNvSpPr/>
      </dsp:nvSpPr>
      <dsp:spPr>
        <a:xfrm>
          <a:off x="5711513" y="2516941"/>
          <a:ext cx="1370507" cy="13705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912219" y="2717647"/>
        <a:ext cx="969095" cy="969095"/>
      </dsp:txXfrm>
    </dsp:sp>
    <dsp:sp modelId="{E7EAB10C-E176-4610-B2C6-BE8F83AD0F9B}">
      <dsp:nvSpPr>
        <dsp:cNvPr id="0" name=""/>
        <dsp:cNvSpPr/>
      </dsp:nvSpPr>
      <dsp:spPr>
        <a:xfrm rot="3747599">
          <a:off x="4938158" y="3703729"/>
          <a:ext cx="31052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40662" y="3803148"/>
        <a:ext cx="21736" cy="310649"/>
      </dsp:txXfrm>
    </dsp:sp>
    <dsp:sp modelId="{FFE63D16-C443-42C8-BB30-4CA61876A647}">
      <dsp:nvSpPr>
        <dsp:cNvPr id="0" name=""/>
        <dsp:cNvSpPr/>
      </dsp:nvSpPr>
      <dsp:spPr>
        <a:xfrm>
          <a:off x="4599222" y="3911710"/>
          <a:ext cx="1370507" cy="13705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4799928" y="4112416"/>
        <a:ext cx="969095" cy="969095"/>
      </dsp:txXfrm>
    </dsp:sp>
    <dsp:sp modelId="{A0B7EB92-DF16-476D-BB87-6C0D26E26F61}">
      <dsp:nvSpPr>
        <dsp:cNvPr id="0" name=""/>
        <dsp:cNvSpPr/>
      </dsp:nvSpPr>
      <dsp:spPr>
        <a:xfrm rot="6937226">
          <a:off x="3795673" y="3707767"/>
          <a:ext cx="14204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798725" y="3809395"/>
        <a:ext cx="9943" cy="310649"/>
      </dsp:txXfrm>
    </dsp:sp>
    <dsp:sp modelId="{69EA0517-EDCB-4CEB-899F-D56DCF7B4404}">
      <dsp:nvSpPr>
        <dsp:cNvPr id="0" name=""/>
        <dsp:cNvSpPr/>
      </dsp:nvSpPr>
      <dsp:spPr>
        <a:xfrm>
          <a:off x="2815245" y="3911710"/>
          <a:ext cx="1370507" cy="1370507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015951" y="4112416"/>
        <a:ext cx="969095" cy="969095"/>
      </dsp:txXfrm>
    </dsp:sp>
    <dsp:sp modelId="{DF27FC25-052B-426A-9E06-117E992234F6}">
      <dsp:nvSpPr>
        <dsp:cNvPr id="0" name=""/>
        <dsp:cNvSpPr/>
      </dsp:nvSpPr>
      <dsp:spPr>
        <a:xfrm rot="10131473">
          <a:off x="3061818" y="2810373"/>
          <a:ext cx="2809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062653" y="2913841"/>
        <a:ext cx="1966" cy="310649"/>
      </dsp:txXfrm>
    </dsp:sp>
    <dsp:sp modelId="{EDA34655-9131-4731-957F-5382F53A0660}">
      <dsp:nvSpPr>
        <dsp:cNvPr id="0" name=""/>
        <dsp:cNvSpPr/>
      </dsp:nvSpPr>
      <dsp:spPr>
        <a:xfrm>
          <a:off x="1702953" y="2516941"/>
          <a:ext cx="1370507" cy="13705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903659" y="2717647"/>
        <a:ext cx="969095" cy="969095"/>
      </dsp:txXfrm>
    </dsp:sp>
    <dsp:sp modelId="{553B84E4-4A31-43DB-B3BF-8E8EF2B79F2D}">
      <dsp:nvSpPr>
        <dsp:cNvPr id="0" name=""/>
        <dsp:cNvSpPr/>
      </dsp:nvSpPr>
      <dsp:spPr>
        <a:xfrm rot="13243833">
          <a:off x="3316728" y="1684126"/>
          <a:ext cx="51928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330419" y="1792757"/>
        <a:ext cx="36350" cy="310649"/>
      </dsp:txXfrm>
    </dsp:sp>
    <dsp:sp modelId="{E0AC84DD-2093-416F-85DE-E547FE520660}">
      <dsp:nvSpPr>
        <dsp:cNvPr id="0" name=""/>
        <dsp:cNvSpPr/>
      </dsp:nvSpPr>
      <dsp:spPr>
        <a:xfrm>
          <a:off x="2099925" y="777692"/>
          <a:ext cx="1370507" cy="13705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300631" y="978398"/>
        <a:ext cx="969095" cy="969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2025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2025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0.42698</cdr:x>
      <cdr:y>0.27067</cdr:y>
    </cdr:from>
    <cdr:to>
      <cdr:x>0.50048</cdr:x>
      <cdr:y>0.33592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673313" y="1296144"/>
          <a:ext cx="288042" cy="31245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0.68422</cdr:x>
      <cdr:y>0.406</cdr:y>
    </cdr:from>
    <cdr:to>
      <cdr:x>0.73935</cdr:x>
      <cdr:y>0.43749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681425" y="1944216"/>
          <a:ext cx="216050" cy="1507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0.55957</cdr:x>
      <cdr:y>0.33953</cdr:y>
    </cdr:from>
    <cdr:to>
      <cdr:x>0.7631</cdr:x>
      <cdr:y>0.40801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2192928" y="1625911"/>
          <a:ext cx="797620" cy="32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6257,5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33" y="432048"/>
          <a:ext cx="1656162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17.01.2025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17.01.2025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5655"/>
      </p:ext>
    </p:extLst>
  </p:cSld>
  <p:clrMapOvr>
    <a:masterClrMapping/>
  </p:clrMapOvr>
  <p:transition spd="med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4462"/>
      </p:ext>
    </p:extLst>
  </p:cSld>
  <p:clrMapOvr>
    <a:masterClrMapping/>
  </p:clrMapOvr>
  <p:transition spd="med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28920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17.01.2025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42168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8479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36346"/>
      </p:ext>
    </p:extLst>
  </p:cSld>
  <p:clrMapOvr>
    <a:masterClrMapping/>
  </p:clrMapOvr>
  <p:transition spd="med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34788"/>
      </p:ext>
    </p:extLst>
  </p:cSld>
  <p:clrMapOvr>
    <a:masterClrMapping/>
  </p:clrMapOvr>
  <p:transition spd="med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55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24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17.01.2025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9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32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83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5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0.xml"/><Relationship Id="rId6" Type="http://schemas.microsoft.com/office/2007/relationships/diagramDrawing" Target="../diagrams/drawing8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1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04856" cy="60302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760"/>
            <a:ext cx="8964488" cy="5589241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40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endParaRPr lang="ru-RU" sz="240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endParaRPr lang="ru-RU" sz="240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28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</a:p>
          <a:p>
            <a:pPr algn="ctr" eaLnBrk="1" hangingPunct="1"/>
            <a:r>
              <a:rPr lang="ru-RU" sz="28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Сулинского сельского поселения </a:t>
            </a:r>
          </a:p>
          <a:p>
            <a:pPr algn="ctr" eaLnBrk="1" hangingPunct="1"/>
            <a:r>
              <a:rPr lang="ru-RU" sz="28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 района</a:t>
            </a:r>
          </a:p>
          <a:p>
            <a:pPr algn="ctr" eaLnBrk="1" hangingPunct="1"/>
            <a:r>
              <a:rPr lang="ru-RU" sz="28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28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 </a:t>
            </a:r>
            <a:endParaRPr lang="ru-RU" sz="280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2780928"/>
            <a:ext cx="7560840" cy="340862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                 </a:t>
            </a: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sz="31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sz="31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sz="31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(утвержден Решением Собрания депутатов Сулинского сельского поселения 25.12.2024 № 142)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72498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15400,5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15057,1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12807,0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11641,0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12115,6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12621,2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3759,5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2941,5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3595,0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2762,0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15400,5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15057,1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12807,0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2025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15400,5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15400,5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-1668,6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275,9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4652,4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-2099,3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15,2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2910,0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71023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-3759,5</a:t>
            </a:r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санкции- 19,6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7633,3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Национальная безопасность -41,3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946762" y="4653136"/>
            <a:ext cx="4152651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-6454,7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оборона- 164,3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102,0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-989,9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21818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1241450" y="1512505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БЮДЖЕТА ПОСЕЛЕНИЯ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522817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СУЛИНСКОГО СЕЛЬСКОГО ПОСЕЛЕНИЯ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64117640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0140018"/>
              </p:ext>
            </p:extLst>
          </p:nvPr>
        </p:nvGraphicFramePr>
        <p:xfrm>
          <a:off x="5796136" y="836712"/>
          <a:ext cx="30963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0640430"/>
              </p:ext>
            </p:extLst>
          </p:nvPr>
        </p:nvGraphicFramePr>
        <p:xfrm>
          <a:off x="5796136" y="3501008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92125"/>
            <a:ext cx="841242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98976"/>
              </p:ext>
            </p:extLst>
          </p:nvPr>
        </p:nvGraphicFramePr>
        <p:xfrm>
          <a:off x="0" y="1737838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25829"/>
              </p:ext>
            </p:extLst>
          </p:nvPr>
        </p:nvGraphicFramePr>
        <p:xfrm>
          <a:off x="454720" y="1628799"/>
          <a:ext cx="80648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66268" y="3622802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11641,0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1354,5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–1335,3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3738,8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14,6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4682,5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18,8</a:t>
            </a:r>
          </a:p>
          <a:p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637513"/>
              </p:ext>
            </p:extLst>
          </p:nvPr>
        </p:nvGraphicFramePr>
        <p:xfrm>
          <a:off x="611560" y="2564904"/>
          <a:ext cx="6914835" cy="261744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077186"/>
                <a:gridCol w="1077186"/>
                <a:gridCol w="1077711"/>
              </a:tblGrid>
              <a:tr h="600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2025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2026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2027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3759,5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2941,5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3595,0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2762,0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01132"/>
              </p:ext>
            </p:extLst>
          </p:nvPr>
        </p:nvGraphicFramePr>
        <p:xfrm>
          <a:off x="457200" y="764704"/>
          <a:ext cx="8229600" cy="580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93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-603448"/>
            <a:ext cx="8424936" cy="7346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3240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Миллеровского района   на 2025 год и на плановый период 2026 и 2027 годов           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809829"/>
              </p:ext>
            </p:extLst>
          </p:nvPr>
        </p:nvGraphicFramePr>
        <p:xfrm>
          <a:off x="-324544" y="1700808"/>
          <a:ext cx="9468544" cy="329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 fontAlgn="auto">
              <a:lnSpc>
                <a:spcPct val="90000"/>
              </a:lnSpc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о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588800"/>
            <a:ext cx="8208909" cy="1065992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Превышение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над расходами образует положительный остаток бюджета (профицит) Источники финансирования дефицита бюджета – остатки на счете, бюджетные кредиты, коммерческие кредиты, иные источники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Расходы бюджета 2025-2027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022147"/>
              </p:ext>
            </p:extLst>
          </p:nvPr>
        </p:nvGraphicFramePr>
        <p:xfrm>
          <a:off x="457200" y="2249424"/>
          <a:ext cx="8579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3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09649296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75413" y="4415478"/>
            <a:ext cx="1531614" cy="59157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97244" y="5710214"/>
            <a:ext cx="1695136" cy="6436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3573016"/>
            <a:ext cx="1800200" cy="84246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Сулинского сельского поселения Миллеровского района в 2025году </a:t>
            </a:r>
            <a:r>
              <a:rPr lang="ru-RU" sz="2400" b="1" dirty="0" smtClean="0"/>
              <a:t>15400,5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85659409"/>
              </p:ext>
            </p:extLst>
          </p:nvPr>
        </p:nvGraphicFramePr>
        <p:xfrm>
          <a:off x="914106" y="1052736"/>
          <a:ext cx="8229600" cy="50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ПРОЕКТА БЮДЖЕТА СУЛИНСКОГО СЕЛЬСКОГО ПОСЕЛЕНИЯ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50971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28189111"/>
              </p:ext>
            </p:extLst>
          </p:nvPr>
        </p:nvGraphicFramePr>
        <p:xfrm>
          <a:off x="5796136" y="836712"/>
          <a:ext cx="30963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87837220"/>
              </p:ext>
            </p:extLst>
          </p:nvPr>
        </p:nvGraphicFramePr>
        <p:xfrm>
          <a:off x="5796136" y="3501008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971" y="445314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2025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6556,7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(1,6%)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870046942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2025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25072785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2025год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7703" y="2161645"/>
            <a:ext cx="4028352" cy="30415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1867" y="1880163"/>
            <a:ext cx="3024336" cy="3816424"/>
          </a:xfrm>
          <a:prstGeom prst="wedgeRoundRectCallout">
            <a:avLst>
              <a:gd name="adj1" fmla="val -97138"/>
              <a:gd name="adj2" fmla="val 11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2025год -                                 102,0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445501"/>
            <a:ext cx="2448272" cy="19277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927" y="1213253"/>
            <a:ext cx="2976330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жилищного хозяйства – 15,0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2025году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989,9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5809" y="3395884"/>
            <a:ext cx="4032448" cy="609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10,0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4293097"/>
            <a:ext cx="5040560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захоронения- 47,8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013176"/>
            <a:ext cx="302433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благоустройству- 20,0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9286" y="2420888"/>
            <a:ext cx="4568818" cy="731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                                          – 871,1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85909" y="5680753"/>
            <a:ext cx="4896544" cy="700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25,8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28331"/>
              </p:ext>
            </p:extLst>
          </p:nvPr>
        </p:nvGraphicFramePr>
        <p:xfrm>
          <a:off x="323528" y="1021201"/>
          <a:ext cx="8352928" cy="54832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2025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2027 год</a:t>
                      </a:r>
                    </a:p>
                  </a:txBody>
                  <a:tcPr/>
                </a:tc>
              </a:tr>
              <a:tr h="59349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7606,7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7247,3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7359,6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963,9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905,9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915,1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6425,6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5762,3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3629,7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244,0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1038,3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901,3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15156,5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238,6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14018,8 1038,3    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11905,7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901,3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Миллеровского района в 2025 году           </a:t>
            </a:r>
            <a:endParaRPr lang="ru-RU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59674871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1840533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005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2025-2027годы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91290"/>
              </p:ext>
            </p:extLst>
          </p:nvPr>
        </p:nvGraphicFramePr>
        <p:xfrm>
          <a:off x="323528" y="2348879"/>
          <a:ext cx="7229278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01.01.2028)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08720"/>
            <a:ext cx="82809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Уважаемые жители Сулинского сельского поселения! Благодарим Вас за ознакомление с </a:t>
            </a:r>
            <a:r>
              <a:rPr lang="ru-RU" dirty="0" smtClean="0"/>
              <a:t>бюджетом </a:t>
            </a:r>
            <a:r>
              <a:rPr lang="ru-RU" dirty="0" smtClean="0"/>
              <a:t>Сулинского сельского поселения Миллеровского района на 2025 -2027 годы!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697" y="2564904"/>
            <a:ext cx="6450629" cy="362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80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2667563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38576027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96562877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61056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областного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025 </a:t>
            </a:r>
            <a:r>
              <a:rPr lang="en-US" sz="16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07.11.2024 № 66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2025 год и на плановый период 2026 и 2027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2025год и на плановый период 2026 и 2027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46085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9107" y="2475473"/>
            <a:ext cx="6552728" cy="116955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1 октября 2025 год на 4,0 процента (на прогнозный уровень инфляции) повышение оплаты труда, в части индексации должностных окладов муниципальных служащих, технического и обслуживающего персонала органов местного самоуправления, должностных окладов работников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бюджетных учреждений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9552" y="3941445"/>
            <a:ext cx="734481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2025 год согласно Майским указам Президента Российской Федерации повышается среднемесячная заработная плата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культуры, на 2025 год – 48944,2 рублей, на 2026 – 52370,3 рублей,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2027 – 55826,7 рублей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001F5F"/>
                </a:solidFill>
                <a:latin typeface="Times New Roman"/>
                <a:ea typeface="Times New Roman"/>
              </a:rPr>
              <a:t>С 1 января 2025 года запланировано повышение минимального размера оплаты труда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МРОТ на 16,6 процентов до 22440 рубля</a:t>
            </a:r>
            <a:r>
              <a:rPr lang="ru-RU" sz="1600" b="1" spc="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(в 2024г было - 19 242</a:t>
            </a:r>
            <a:r>
              <a:rPr lang="ru-RU" sz="1600" b="1" spc="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рубля)</a:t>
            </a:r>
            <a:endParaRPr lang="en-US" sz="1596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376771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1" y="2420796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861048"/>
            <a:ext cx="1224135" cy="720080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4895552"/>
            <a:ext cx="1259632" cy="7307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9107" y="4986754"/>
            <a:ext cx="73448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Обеспечение	сбалансированности	бюджета	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района на 2025 – 2027 годы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просроченной кредиторской задолженности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расходам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2025 – 2027 годы</a:t>
            </a: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877272"/>
            <a:ext cx="122413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2025-2027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07.11.2024 № 66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14333821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22103</TotalTime>
  <Words>1915</Words>
  <Application>Microsoft Office PowerPoint</Application>
  <PresentationFormat>Экран (4:3)</PresentationFormat>
  <Paragraphs>457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10195094</vt:lpstr>
      <vt:lpstr>3_Городская</vt:lpstr>
      <vt:lpstr>4_Городская</vt:lpstr>
      <vt:lpstr>19_Городская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Администрация Сулинского сельского поселения   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2025-2027 годы  </vt:lpstr>
      <vt:lpstr>Основные приоритеты Сулинского сельского поселения </vt:lpstr>
      <vt:lpstr>Основные параметры бюджета Сулинского сельского поселения Миллеровского района на 2025-2027 годы</vt:lpstr>
      <vt:lpstr>Основные параметры бюджета Сулинского сельского поселения Миллеровского района на 2025 год</vt:lpstr>
      <vt:lpstr>Динамика доходов бюджета Сулинского сельского поселения Миллеровского района</vt:lpstr>
      <vt:lpstr>ПРОГНОЗИРУЕМЫЕ ПОСТУПЛЕНИЯ БЮДЖЕТА ПОСЕЛЕНИЯ ОСНОВНЫХ ДОХОДНЫХ ИСТОЧНИКОВ</vt:lpstr>
      <vt:lpstr>СТРУКТУРА ДОХОДОВ БЮДЖЕТА СУЛИНСКОГО СЕЛЬСКОГО ПОСЕЛЕНИЯ</vt:lpstr>
      <vt:lpstr>Собственные доходы бюджета Сулинского сельского поселения Миллеровского района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Презентация PowerPoint</vt:lpstr>
      <vt:lpstr>Расходы  бюджета  Сулинского сельского поселения  Миллеровского района   на 2025 год и на плановый период 2026 и 2027 годов            </vt:lpstr>
      <vt:lpstr>Расходы бюджета 2025-2027 года</vt:lpstr>
      <vt:lpstr>Презентация PowerPoint</vt:lpstr>
      <vt:lpstr>Расходы проекта бюджета Сулинского сельского поселения Миллеровского района в 2025году 15400,5  </vt:lpstr>
      <vt:lpstr>СТРУКТУРА РАСХОДОВ ПРОЕКТА БЮДЖЕТА СУЛИНСКОГО СЕЛЬСКОГО ПОСЕЛЕНИЯ</vt:lpstr>
      <vt:lpstr>Расходы бюджета Сулинского сельского поселения Миллеровского района на социальную сферу в 2025 году – 6556,7 тыс.рублей</vt:lpstr>
      <vt:lpstr>Структура расходов по разделу «Культура, кинематография» на 2025 год           </vt:lpstr>
      <vt:lpstr>Расходы по разделу «Социальная политика» на 2025год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2025 году           </vt:lpstr>
      <vt:lpstr>Структура муниципального долга Сулинского сельского поселения на 2025-2027годы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2340</cp:revision>
  <dcterms:created xsi:type="dcterms:W3CDTF">2011-10-21T12:19:44Z</dcterms:created>
  <dcterms:modified xsi:type="dcterms:W3CDTF">2025-01-17T09:21:25Z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