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8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Фоновое изображение финанс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4664"/>
            <a:ext cx="8280920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5"/>
            <a:ext cx="4968552" cy="3195786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 smtClean="0">
                <a:solidFill>
                  <a:srgbClr val="444444"/>
                </a:solidFill>
                <a:latin typeface="Arial"/>
                <a:ea typeface="Calibri"/>
                <a:cs typeface="Times New Roman"/>
              </a:rPr>
              <a:t/>
            </a:r>
            <a:br>
              <a:rPr lang="ru-RU" sz="1800" dirty="0" smtClean="0">
                <a:solidFill>
                  <a:srgbClr val="444444"/>
                </a:solidFill>
                <a:latin typeface="Arial"/>
                <a:ea typeface="Calibri"/>
                <a:cs typeface="Times New Roman"/>
              </a:rPr>
            </a:br>
            <a:r>
              <a:rPr lang="ru-RU" sz="1800" dirty="0">
                <a:solidFill>
                  <a:srgbClr val="444444"/>
                </a:solidFill>
                <a:latin typeface="Arial"/>
                <a:ea typeface="Calibri"/>
                <a:cs typeface="Times New Roman"/>
              </a:rPr>
              <a:t/>
            </a:r>
            <a:br>
              <a:rPr lang="ru-RU" sz="1800" dirty="0">
                <a:solidFill>
                  <a:srgbClr val="444444"/>
                </a:solidFill>
                <a:latin typeface="Arial"/>
                <a:ea typeface="Calibri"/>
                <a:cs typeface="Times New Roman"/>
              </a:rPr>
            </a:br>
            <a:r>
              <a:rPr lang="ru-RU" sz="1800" dirty="0" smtClean="0">
                <a:latin typeface="Arial"/>
                <a:ea typeface="Calibri"/>
                <a:cs typeface="Times New Roman"/>
              </a:rPr>
              <a:t>Долговая </a:t>
            </a:r>
            <a:r>
              <a:rPr lang="ru-RU" sz="1800" dirty="0">
                <a:latin typeface="Arial"/>
                <a:ea typeface="Calibri"/>
                <a:cs typeface="Times New Roman"/>
              </a:rPr>
              <a:t>устойчивость есть состояние бюджетной системы, когда долговая нагрузка на бюджет и экономику муниципального образования не превышает определенных нормативов (пороговых индикативных значений), а осуществляемые муниципальным образованием заимствования строятся с учётом оптимальной структуры и максимального использования </a:t>
            </a:r>
            <a:r>
              <a:rPr lang="ru-RU" sz="1800" dirty="0" smtClean="0">
                <a:latin typeface="Arial"/>
                <a:ea typeface="Calibri"/>
                <a:cs typeface="Times New Roman"/>
              </a:rPr>
              <a:t>возможности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100" dirty="0" smtClean="0">
                <a:solidFill>
                  <a:srgbClr val="444444"/>
                </a:solidFill>
                <a:latin typeface="Arial"/>
                <a:ea typeface="Calibri"/>
                <a:cs typeface="Times New Roman"/>
              </a:rPr>
              <a:t>Муниципальный </a:t>
            </a:r>
            <a:r>
              <a:rPr lang="ru-RU" sz="2100" dirty="0">
                <a:solidFill>
                  <a:srgbClr val="444444"/>
                </a:solidFill>
                <a:latin typeface="Arial"/>
                <a:ea typeface="Calibri"/>
                <a:cs typeface="Times New Roman"/>
              </a:rPr>
              <a:t>долг Сулинского сельского поселения Миллеровского района по состоянию на </a:t>
            </a:r>
            <a:r>
              <a:rPr lang="ru-RU" sz="2100" dirty="0" smtClean="0">
                <a:solidFill>
                  <a:srgbClr val="444444"/>
                </a:solidFill>
                <a:latin typeface="Arial"/>
                <a:ea typeface="Calibri"/>
                <a:cs typeface="Times New Roman"/>
              </a:rPr>
              <a:t>01.01.2024 года </a:t>
            </a:r>
            <a:r>
              <a:rPr lang="ru-RU" sz="2100" dirty="0">
                <a:solidFill>
                  <a:srgbClr val="444444"/>
                </a:solidFill>
                <a:latin typeface="Arial"/>
                <a:ea typeface="Calibri"/>
                <a:cs typeface="Times New Roman"/>
              </a:rPr>
              <a:t>составляет 0,0 тыс. рублей.</a:t>
            </a:r>
            <a:endParaRPr lang="ru-RU" sz="21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154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Долговая устойчивость есть состояние бюджетной системы, когда долговая нагрузка на бюджет и экономику муниципального образования не превышает определенных нормативов (пороговых индикативных значений), а осуществляемые муниципальным образованием заимствования строятся с учётом оптимальной структуры и максимального использования возможности.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Долговая устойчивость есть состояние бюджетной системы, когда долговая нагрузка на бюджет и экономику муниципального образования не превышает определенных нормативов (пороговых индикативных значений), а осуществляемые муниципальным образованием заимствования строятся с учётом оптимальной структуры и максимального использования возможности.</dc:title>
  <dc:creator>Финансист</dc:creator>
  <cp:lastModifiedBy>Финансист</cp:lastModifiedBy>
  <cp:revision>6</cp:revision>
  <dcterms:created xsi:type="dcterms:W3CDTF">2024-06-17T11:28:28Z</dcterms:created>
  <dcterms:modified xsi:type="dcterms:W3CDTF">2024-06-17T11:40:38Z</dcterms:modified>
</cp:coreProperties>
</file>