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</p:sldMasterIdLst>
  <p:notesMasterIdLst>
    <p:notesMasterId r:id="rId17"/>
  </p:notesMasterIdLst>
  <p:sldIdLst>
    <p:sldId id="256" r:id="rId8"/>
    <p:sldId id="257" r:id="rId9"/>
    <p:sldId id="259" r:id="rId10"/>
    <p:sldId id="262" r:id="rId11"/>
    <p:sldId id="264" r:id="rId12"/>
    <p:sldId id="261" r:id="rId13"/>
    <p:sldId id="266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70"/>
      <c:depthPercent val="60"/>
      <c:rAngAx val="1"/>
    </c:view3D>
    <c:floor>
      <c:thickness val="0"/>
      <c:spPr>
        <a:solidFill>
          <a:schemeClr val="bg1"/>
        </a:solidFill>
      </c:spPr>
    </c:floor>
    <c:sideWall>
      <c:thickness val="0"/>
      <c:spPr>
        <a:gradFill>
          <a:gsLst>
            <a:gs pos="0">
              <a:srgbClr val="00B050"/>
            </a:gs>
            <a:gs pos="50000">
              <a:srgbClr val="65DD49"/>
            </a:gs>
            <a:gs pos="100000">
              <a:srgbClr val="156B13"/>
            </a:gs>
          </a:gsLst>
          <a:lin ang="5400000" scaled="0"/>
        </a:gra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sideWall>
    <c:backWall>
      <c:thickness val="0"/>
      <c:spPr>
        <a:gradFill>
          <a:gsLst>
            <a:gs pos="0">
              <a:srgbClr val="B3FFD5"/>
            </a:gs>
            <a:gs pos="50000">
              <a:srgbClr val="65DD49"/>
            </a:gs>
            <a:gs pos="100000">
              <a:srgbClr val="156B13"/>
            </a:gs>
          </a:gsLst>
          <a:lin ang="5400000" scaled="0"/>
        </a:gra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backWall>
    <c:plotArea>
      <c:layout>
        <c:manualLayout>
          <c:layoutTarget val="inner"/>
          <c:xMode val="edge"/>
          <c:yMode val="edge"/>
          <c:x val="7.5539460261991098E-2"/>
          <c:y val="2.1571981768107634E-2"/>
          <c:w val="0.92272640449693699"/>
          <c:h val="0.83011390547249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-1.3261152801203907E-3"/>
                  <c:y val="-1.0311171565732462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7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1354.5</c:v>
                </c:pt>
                <c:pt idx="1">
                  <c:v>461.6</c:v>
                </c:pt>
                <c:pt idx="2">
                  <c:v>4682.5</c:v>
                </c:pt>
                <c:pt idx="3">
                  <c:v>249</c:v>
                </c:pt>
                <c:pt idx="4">
                  <c:v>14.6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9.2825943316239713E-3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9438789802084E-2"/>
                  <c:y val="-1.160324291452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Госпошлина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1439.8</c:v>
                </c:pt>
                <c:pt idx="1">
                  <c:v>480</c:v>
                </c:pt>
                <c:pt idx="2">
                  <c:v>4891.3999999999996</c:v>
                </c:pt>
                <c:pt idx="3">
                  <c:v>249</c:v>
                </c:pt>
                <c:pt idx="4">
                  <c:v>15.2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6033572027350496E-2"/>
                  <c:y val="-1.3924074225670838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9438789802084E-2"/>
                  <c:y val="-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Госпошлина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1560.8</c:v>
                </c:pt>
                <c:pt idx="1">
                  <c:v>499.2</c:v>
                </c:pt>
                <c:pt idx="2">
                  <c:v>5121.2</c:v>
                </c:pt>
                <c:pt idx="3">
                  <c:v>249</c:v>
                </c:pt>
                <c:pt idx="4">
                  <c:v>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gapDepth val="76"/>
        <c:shape val="cylinder"/>
        <c:axId val="219912448"/>
        <c:axId val="219977984"/>
        <c:axId val="0"/>
      </c:bar3DChart>
      <c:catAx>
        <c:axId val="219912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9977984"/>
        <c:crosses val="autoZero"/>
        <c:auto val="1"/>
        <c:lblAlgn val="ctr"/>
        <c:lblOffset val="100"/>
        <c:noMultiLvlLbl val="0"/>
      </c:catAx>
      <c:valAx>
        <c:axId val="2199779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9912448"/>
        <c:crosses val="autoZero"/>
        <c:crossBetween val="between"/>
      </c:valAx>
      <c:spPr>
        <a:solidFill>
          <a:schemeClr val="bg1"/>
        </a:solidFill>
        <a:effectLst/>
        <a:scene3d>
          <a:camera prst="orthographicFront"/>
          <a:lightRig rig="threePt" dir="t"/>
        </a:scene3d>
        <a:sp3d prstMaterial="clear"/>
      </c:spPr>
    </c:plotArea>
    <c:legend>
      <c:legendPos val="r"/>
      <c:layout>
        <c:manualLayout>
          <c:xMode val="edge"/>
          <c:yMode val="edge"/>
          <c:x val="0.33431223159112589"/>
          <c:y val="5.2794415247813566E-2"/>
          <c:w val="0.63904226158779298"/>
          <c:h val="0.15767868267801469"/>
        </c:manualLayout>
      </c:layout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76200">
      <a:solidFill>
        <a:srgbClr val="6D8838"/>
      </a:solidFill>
    </a:ln>
    <a:effectLst>
      <a:glow rad="228600">
        <a:schemeClr val="accent3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6226936120636"/>
          <c:y val="0.30721586490389957"/>
          <c:w val="0.84804940460845535"/>
          <c:h val="0.635796125533376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5564D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4682.5</c:v>
                </c:pt>
                <c:pt idx="1">
                  <c:v>4891.3999999999996</c:v>
                </c:pt>
                <c:pt idx="2">
                  <c:v>5121.2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249</c:v>
                </c:pt>
                <c:pt idx="1">
                  <c:v>249</c:v>
                </c:pt>
                <c:pt idx="2">
                  <c:v>249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5482624"/>
        <c:axId val="225484160"/>
      </c:barChart>
      <c:catAx>
        <c:axId val="225482624"/>
        <c:scaling>
          <c:orientation val="minMax"/>
        </c:scaling>
        <c:delete val="0"/>
        <c:axPos val="l"/>
        <c:majorTickMark val="none"/>
        <c:minorTickMark val="none"/>
        <c:tickLblPos val="nextTo"/>
        <c:crossAx val="225484160"/>
        <c:crosses val="autoZero"/>
        <c:auto val="1"/>
        <c:lblAlgn val="ctr"/>
        <c:lblOffset val="100"/>
        <c:noMultiLvlLbl val="0"/>
      </c:catAx>
      <c:valAx>
        <c:axId val="225484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54826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145693761754933"/>
          <c:y val="0.11070944224588071"/>
          <c:w val="0.6027169514457198"/>
          <c:h val="0.1687987733163748"/>
        </c:manualLayout>
      </c:layout>
      <c:overlay val="0"/>
    </c:legend>
    <c:plotVisOnly val="1"/>
    <c:dispBlanksAs val="zero"/>
    <c:showDLblsOverMax val="0"/>
  </c:chart>
  <c:spPr>
    <a:ln w="4445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9.3460799267371122E-2"/>
          <c:y val="5.8838105289888427E-2"/>
          <c:w val="0.88362352262002042"/>
          <c:h val="0.82802942530195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538178000990544E-2"/>
                  <c:y val="0.24691681083054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38178000990544E-2"/>
                  <c:y val="0.29478867427428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898668579918952E-3"/>
                  <c:y val="0.34517990064595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34800286987842E-2"/>
                  <c:y val="0.38549268335264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A6D86E"/>
              </a:solidFill>
              <a:ln w="19050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55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3738.8</c:v>
                </c:pt>
                <c:pt idx="1">
                  <c:v>3888.3</c:v>
                </c:pt>
                <c:pt idx="2">
                  <c:v>4043.8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7221632"/>
        <c:axId val="437354496"/>
        <c:axId val="0"/>
      </c:bar3DChart>
      <c:catAx>
        <c:axId val="437221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437354496"/>
        <c:crosses val="autoZero"/>
        <c:auto val="1"/>
        <c:lblAlgn val="ctr"/>
        <c:lblOffset val="100"/>
        <c:noMultiLvlLbl val="0"/>
      </c:catAx>
      <c:valAx>
        <c:axId val="43735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>
                <a:latin typeface="Arial Narrow" panose="020B0606020202030204" pitchFamily="34" charset="0"/>
              </a:defRPr>
            </a:pPr>
            <a:endParaRPr lang="ru-RU"/>
          </a:p>
        </c:txPr>
        <c:crossAx val="4372216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rgbClr val="C00000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506502878281013"/>
          <c:y val="0.32918174059476757"/>
          <c:w val="0.31724137132911157"/>
          <c:h val="0.64195647758997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Административные штрафы, установленные законами субъектов Российской Федерации об административных правонарушениях, за нарушение муниципальных правовых актов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18.8</c:v>
                </c:pt>
                <c:pt idx="1">
                  <c:v>19.600000000000001</c:v>
                </c:pt>
                <c:pt idx="2">
                  <c:v>20.399999999999999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432448"/>
        <c:axId val="234401152"/>
      </c:barChart>
      <c:catAx>
        <c:axId val="219432448"/>
        <c:scaling>
          <c:orientation val="minMax"/>
        </c:scaling>
        <c:delete val="0"/>
        <c:axPos val="l"/>
        <c:majorTickMark val="out"/>
        <c:minorTickMark val="none"/>
        <c:tickLblPos val="nextTo"/>
        <c:crossAx val="234401152"/>
        <c:crosses val="autoZero"/>
        <c:auto val="1"/>
        <c:lblAlgn val="ctr"/>
        <c:lblOffset val="100"/>
        <c:noMultiLvlLbl val="0"/>
      </c:catAx>
      <c:valAx>
        <c:axId val="234401152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219432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966482119270695"/>
          <c:y val="0.35688223339368069"/>
          <c:w val="0.49033517880729299"/>
          <c:h val="0.402889401114928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– безвозмездные и безвозвратные поступления денежных средств в бюджет.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53926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35390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88172" custRadScaleRad="96802" custRadScaleInc="-112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7200" custRadScaleInc="9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077535-81FE-4A43-9FAB-75DFDB703BC7}" type="presOf" srcId="{FB48CFB2-2144-464F-99B0-7B4517BBF385}" destId="{55E128A9-086C-4AB0-9BB3-7B78F9CA19C8}" srcOrd="0" destOrd="0" presId="urn:microsoft.com/office/officeart/2008/layout/RadialCluster"/>
    <dgm:cxn modelId="{1C446822-F09C-4F5A-B830-30E72317226E}" type="presOf" srcId="{30BF6DE8-1E0A-4F3F-9C5D-54B1D0FEA649}" destId="{BF1427F8-47F7-429E-8B9A-D7AD3446727D}" srcOrd="0" destOrd="0" presId="urn:microsoft.com/office/officeart/2008/layout/RadialCluster"/>
    <dgm:cxn modelId="{75D31F73-707C-42E1-BCCA-1377457FF433}" type="presOf" srcId="{51B0975B-EA65-4A15-BAF2-DB307B86BC96}" destId="{341F0CCF-4C81-46C6-BAD1-DDC17631079D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0139EBDA-F778-497A-9F4B-7A109BF03DCA}" type="presOf" srcId="{BF147029-5588-4C67-A975-3EDDF959302B}" destId="{A7E70BED-E9F9-4186-91D6-4C4AD5C34513}" srcOrd="0" destOrd="0" presId="urn:microsoft.com/office/officeart/2008/layout/RadialCluster"/>
    <dgm:cxn modelId="{BDA7C88D-58E1-44FE-A577-D1F0E338DF26}" type="presOf" srcId="{9D6328B3-3D5F-410C-9275-2F3B736C0074}" destId="{0999DAA6-78E7-4C62-AD9F-BB89E1F317A5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113F51C5-89BF-4DD5-86C2-4A6F60D0B347}" type="presOf" srcId="{2C971819-3A7E-44D6-A607-E41E2CC546CA}" destId="{2A42BF92-E0CA-4C74-94D9-9AE3F4260038}" srcOrd="0" destOrd="0" presId="urn:microsoft.com/office/officeart/2008/layout/RadialCluster"/>
    <dgm:cxn modelId="{CC63B959-2A52-45F6-9377-7065D9D56E39}" type="presOf" srcId="{C9BABCCA-8569-4ABA-B03B-D830CDA9F6D4}" destId="{8B244CFF-22F3-49C3-BAD4-562F5B34DCEA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8417426A-802C-4350-97F8-4052D18354E8}" type="presOf" srcId="{B48DC76A-8C89-4A47-A084-03205D8C4A2A}" destId="{A1F9C609-4FDF-427E-A3A7-017CF8E0D1F8}" srcOrd="0" destOrd="0" presId="urn:microsoft.com/office/officeart/2008/layout/RadialCluster"/>
    <dgm:cxn modelId="{F5A4CDBF-185D-4FB5-A5E9-9AB836680595}" type="presParOf" srcId="{8B244CFF-22F3-49C3-BAD4-562F5B34DCEA}" destId="{767A95D3-4209-465C-93E1-7443651645A0}" srcOrd="0" destOrd="0" presId="urn:microsoft.com/office/officeart/2008/layout/RadialCluster"/>
    <dgm:cxn modelId="{B6E470FB-14FA-41AE-831C-DA6B01A6225F}" type="presParOf" srcId="{767A95D3-4209-465C-93E1-7443651645A0}" destId="{55E128A9-086C-4AB0-9BB3-7B78F9CA19C8}" srcOrd="0" destOrd="0" presId="urn:microsoft.com/office/officeart/2008/layout/RadialCluster"/>
    <dgm:cxn modelId="{DC4B6E12-4798-4267-ABFE-EF220C76D948}" type="presParOf" srcId="{767A95D3-4209-465C-93E1-7443651645A0}" destId="{2A42BF92-E0CA-4C74-94D9-9AE3F4260038}" srcOrd="1" destOrd="0" presId="urn:microsoft.com/office/officeart/2008/layout/RadialCluster"/>
    <dgm:cxn modelId="{9C9A3297-D92B-4F50-B249-A664BCEA626D}" type="presParOf" srcId="{767A95D3-4209-465C-93E1-7443651645A0}" destId="{A7E70BED-E9F9-4186-91D6-4C4AD5C34513}" srcOrd="2" destOrd="0" presId="urn:microsoft.com/office/officeart/2008/layout/RadialCluster"/>
    <dgm:cxn modelId="{2D13EECD-92DE-4D2D-8C89-B7BDFF318A63}" type="presParOf" srcId="{767A95D3-4209-465C-93E1-7443651645A0}" destId="{0999DAA6-78E7-4C62-AD9F-BB89E1F317A5}" srcOrd="3" destOrd="0" presId="urn:microsoft.com/office/officeart/2008/layout/RadialCluster"/>
    <dgm:cxn modelId="{8C260FD9-8BD7-487A-965D-73FAA99F21F9}" type="presParOf" srcId="{767A95D3-4209-465C-93E1-7443651645A0}" destId="{A1F9C609-4FDF-427E-A3A7-017CF8E0D1F8}" srcOrd="4" destOrd="0" presId="urn:microsoft.com/office/officeart/2008/layout/RadialCluster"/>
    <dgm:cxn modelId="{C9D81732-E9BC-488E-9514-E6E3DC2A4911}" type="presParOf" srcId="{767A95D3-4209-465C-93E1-7443651645A0}" destId="{BF1427F8-47F7-429E-8B9A-D7AD3446727D}" srcOrd="5" destOrd="0" presId="urn:microsoft.com/office/officeart/2008/layout/RadialCluster"/>
    <dgm:cxn modelId="{3D073466-CB1F-47DA-B725-C382E780761D}" type="presParOf" srcId="{767A95D3-4209-465C-93E1-7443651645A0}" destId="{341F0CCF-4C81-46C6-BAD1-DDC17631079D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6%</a:t>
          </a:r>
          <a:endParaRPr lang="ru-RU" dirty="0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57823047-4B8E-4DD9-A59E-3F988631BA88}">
      <dgm:prSet custT="1"/>
      <dgm:spPr/>
      <dgm:t>
        <a:bodyPr/>
        <a:lstStyle/>
        <a:p>
          <a:r>
            <a:rPr lang="ru-RU" sz="500" dirty="0" smtClean="0"/>
            <a:t>40%</a:t>
          </a:r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r>
            <a:rPr lang="ru-RU" sz="1600" b="1" dirty="0" smtClean="0"/>
            <a:t>Бюджет Сулинского сельского поселения Миллеровского района</a:t>
          </a:r>
          <a:endParaRPr lang="ru-RU" sz="1600" b="1" dirty="0" smtClean="0"/>
        </a:p>
      </dgm:t>
    </dgm:pt>
    <dgm:pt modelId="{83746C1E-3169-4102-BA7F-3B57B6A37956}" type="parTrans" cxnId="{AF8E9879-CAAF-4315-A69A-481BCE775D70}">
      <dgm:prSet/>
      <dgm:spPr/>
      <dgm:t>
        <a:bodyPr/>
        <a:lstStyle/>
        <a:p>
          <a:endParaRPr lang="ru-RU"/>
        </a:p>
      </dgm:t>
    </dgm:pt>
    <dgm:pt modelId="{59B68BE6-1375-47A2-AD10-0513E40F3651}" type="sibTrans" cxnId="{AF8E9879-CAAF-4315-A69A-481BCE775D70}">
      <dgm:prSet/>
      <dgm:spPr/>
      <dgm:t>
        <a:bodyPr/>
        <a:lstStyle/>
        <a:p>
          <a:endParaRPr lang="ru-RU"/>
        </a:p>
      </dgm:t>
    </dgm:pt>
    <dgm:pt modelId="{E734C841-ACC0-418E-81B8-798EEBFBAF89}">
      <dgm:prSet/>
      <dgm:spPr/>
      <dgm:t>
        <a:bodyPr/>
        <a:lstStyle/>
        <a:p>
          <a:endParaRPr lang="ru-RU" dirty="0" smtClean="0"/>
        </a:p>
      </dgm:t>
    </dgm:pt>
    <dgm:pt modelId="{CC93BFC5-68BD-48CD-805A-6EFA82480760}" type="parTrans" cxnId="{587906D4-A148-4356-AA20-DBC07A1FB9A8}">
      <dgm:prSet/>
      <dgm:spPr/>
      <dgm:t>
        <a:bodyPr/>
        <a:lstStyle/>
        <a:p>
          <a:endParaRPr lang="ru-RU"/>
        </a:p>
      </dgm:t>
    </dgm:pt>
    <dgm:pt modelId="{E6FA7EB4-0829-42E1-8FC8-1A57997613BB}" type="sibTrans" cxnId="{587906D4-A148-4356-AA20-DBC07A1FB9A8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211259" custScaleY="140389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22104" custScaleY="113178" custLinFactY="-9678" custLinFactNeighborX="-4110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120121" custScaleY="118399" custLinFactNeighborX="43093" custLinFactNeighborY="3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F147-3DBF-40A4-A443-E4DE75A3D770}" type="pres">
      <dgm:prSet presAssocID="{57823047-4B8E-4DD9-A59E-3F988631BA88}" presName="item3" presStyleLbl="node1" presStyleIdx="2" presStyleCnt="3" custAng="21252317" custScaleX="115027" custScaleY="116925" custLinFactNeighborX="34582" custLinFactNeighborY="9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01939" custScaleY="113534" custLinFactNeighborX="4112" custLinFactNeighborY="2338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F8E9879-CAAF-4315-A69A-481BCE775D70}" srcId="{633FB53C-5707-438F-9EB8-EA6BD6263492}" destId="{57823047-4B8E-4DD9-A59E-3F988631BA88}" srcOrd="3" destOrd="0" parTransId="{83746C1E-3169-4102-BA7F-3B57B6A37956}" sibTransId="{59B68BE6-1375-47A2-AD10-0513E40F3651}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587906D4-A148-4356-AA20-DBC07A1FB9A8}" srcId="{633FB53C-5707-438F-9EB8-EA6BD6263492}" destId="{E734C841-ACC0-418E-81B8-798EEBFBAF89}" srcOrd="4" destOrd="0" parTransId="{CC93BFC5-68BD-48CD-805A-6EFA82480760}" sibTransId="{E6FA7EB4-0829-42E1-8FC8-1A57997613BB}"/>
    <dgm:cxn modelId="{192C3F57-D832-4170-AB84-EEE48FEB464C}" type="presOf" srcId="{633FB53C-5707-438F-9EB8-EA6BD6263492}" destId="{CE657086-2CE5-4289-87D9-AD74AA654A5A}" srcOrd="0" destOrd="0" presId="urn:microsoft.com/office/officeart/2005/8/layout/funnel1"/>
    <dgm:cxn modelId="{89DD95B3-B13C-47F0-8E3A-D664F60DD2E2}" type="presOf" srcId="{1B7A0A27-9FE2-4D33-B974-831F9987129A}" destId="{10E0D042-4385-4FD9-9B67-E1D8813ABC3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7A72B253-9225-4971-A1FC-959A14C00066}" type="presOf" srcId="{57823047-4B8E-4DD9-A59E-3F988631BA88}" destId="{F85F8655-39B5-4D64-8864-1FE4DFD13925}" srcOrd="0" destOrd="0" presId="urn:microsoft.com/office/officeart/2005/8/layout/funnel1"/>
    <dgm:cxn modelId="{42B16418-8338-4B7D-B818-236AA1944BAC}" type="presOf" srcId="{C5F6B6FE-C99D-47E8-B32C-8BCE6AF6FA93}" destId="{07AB60D2-788F-455B-BC6E-6C55558CDF58}" srcOrd="0" destOrd="0" presId="urn:microsoft.com/office/officeart/2005/8/layout/funnel1"/>
    <dgm:cxn modelId="{9BDA245A-2DA4-4938-AE3F-17730E40E593}" srcId="{633FB53C-5707-438F-9EB8-EA6BD6263492}" destId="{0B447545-B4A1-4F26-84BF-95E40CB0AEDC}" srcOrd="5" destOrd="0" parTransId="{99FB5639-B57F-4F43-850A-48D80153E450}" sibTransId="{66AD6C13-1236-435B-87B8-D9DE987E4027}"/>
    <dgm:cxn modelId="{6F28FD0C-73FC-47D5-866D-CDF87DBF6172}" type="presOf" srcId="{BF60C060-3180-409F-9C41-5F077E3978B6}" destId="{E2CFF147-3DBF-40A4-A443-E4DE75A3D770}" srcOrd="0" destOrd="0" presId="urn:microsoft.com/office/officeart/2005/8/layout/funnel1"/>
    <dgm:cxn modelId="{6D484699-8E7A-46B6-9FA5-6FEDC5217F08}" type="presParOf" srcId="{CE657086-2CE5-4289-87D9-AD74AA654A5A}" destId="{3DEFD9A4-716A-41AF-833F-4634F7061FA3}" srcOrd="0" destOrd="0" presId="urn:microsoft.com/office/officeart/2005/8/layout/funnel1"/>
    <dgm:cxn modelId="{930E0E98-B944-4CCD-BBCB-4CC15B9C8FB2}" type="presParOf" srcId="{CE657086-2CE5-4289-87D9-AD74AA654A5A}" destId="{277341DB-90E9-434B-9934-88E8F086D5F7}" srcOrd="1" destOrd="0" presId="urn:microsoft.com/office/officeart/2005/8/layout/funnel1"/>
    <dgm:cxn modelId="{3AB38AD2-80BC-4A69-B67C-E0B985953F8E}" type="presParOf" srcId="{CE657086-2CE5-4289-87D9-AD74AA654A5A}" destId="{F85F8655-39B5-4D64-8864-1FE4DFD13925}" srcOrd="2" destOrd="0" presId="urn:microsoft.com/office/officeart/2005/8/layout/funnel1"/>
    <dgm:cxn modelId="{C601C482-0AFC-4882-B604-E0CCAFE244F5}" type="presParOf" srcId="{CE657086-2CE5-4289-87D9-AD74AA654A5A}" destId="{10E0D042-4385-4FD9-9B67-E1D8813ABC3A}" srcOrd="3" destOrd="0" presId="urn:microsoft.com/office/officeart/2005/8/layout/funnel1"/>
    <dgm:cxn modelId="{6D325B8A-2397-48AA-BE65-BC37C530F058}" type="presParOf" srcId="{CE657086-2CE5-4289-87D9-AD74AA654A5A}" destId="{07AB60D2-788F-455B-BC6E-6C55558CDF58}" srcOrd="4" destOrd="0" presId="urn:microsoft.com/office/officeart/2005/8/layout/funnel1"/>
    <dgm:cxn modelId="{5968C061-1F58-4B63-82BD-1C812F4F0E8F}" type="presParOf" srcId="{CE657086-2CE5-4289-87D9-AD74AA654A5A}" destId="{E2CFF147-3DBF-40A4-A443-E4DE75A3D770}" srcOrd="5" destOrd="0" presId="urn:microsoft.com/office/officeart/2005/8/layout/funnel1"/>
    <dgm:cxn modelId="{8702EA55-EDC3-4A27-9593-4305577D73AA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83E61F-3F95-470D-B739-A752BEBDAEFC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D32463-AD84-4CD5-818A-8699276AE060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B0FBA-E7E3-4B28-AAE1-22CC5A34E039}" type="parTrans" cxnId="{8CC3390A-7C27-42A5-8AE2-8474A720CFA7}">
      <dgm:prSet/>
      <dgm:spPr/>
      <dgm:t>
        <a:bodyPr/>
        <a:lstStyle/>
        <a:p>
          <a:endParaRPr lang="ru-RU"/>
        </a:p>
      </dgm:t>
    </dgm:pt>
    <dgm:pt modelId="{41C00C70-04A8-49B0-B72D-83A5BB133C23}" type="sibTrans" cxnId="{8CC3390A-7C27-42A5-8AE2-8474A720CFA7}">
      <dgm:prSet/>
      <dgm:spPr/>
      <dgm:t>
        <a:bodyPr/>
        <a:lstStyle/>
        <a:p>
          <a:endParaRPr lang="ru-RU"/>
        </a:p>
      </dgm:t>
    </dgm:pt>
    <dgm:pt modelId="{BD9324ED-6584-465D-8E67-0E8FEF77EFFD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с физических лиц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4B5A0-78F5-4D4E-AFB2-9FF82471B961}" type="parTrans" cxnId="{C9EAC4E3-7C08-4116-9EF7-E7013702F070}">
      <dgm:prSet/>
      <dgm:spPr/>
      <dgm:t>
        <a:bodyPr/>
        <a:lstStyle/>
        <a:p>
          <a:endParaRPr lang="ru-RU"/>
        </a:p>
      </dgm:t>
    </dgm:pt>
    <dgm:pt modelId="{306D0DFA-0452-4E71-8077-99B6E2B3884C}" type="sibTrans" cxnId="{C9EAC4E3-7C08-4116-9EF7-E7013702F070}">
      <dgm:prSet/>
      <dgm:spPr/>
      <dgm:t>
        <a:bodyPr/>
        <a:lstStyle/>
        <a:p>
          <a:endParaRPr lang="ru-RU"/>
        </a:p>
      </dgm:t>
    </dgm:pt>
    <dgm:pt modelId="{83232693-4910-4B19-9B96-0FBF03FD769A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с организаций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F9E05-68F3-487A-ADDA-2C709B97E190}" type="parTrans" cxnId="{0814B7F6-071D-46B6-9996-C66E105E9DC5}">
      <dgm:prSet/>
      <dgm:spPr/>
      <dgm:t>
        <a:bodyPr/>
        <a:lstStyle/>
        <a:p>
          <a:endParaRPr lang="ru-RU"/>
        </a:p>
      </dgm:t>
    </dgm:pt>
    <dgm:pt modelId="{F28668EB-50A7-490B-90C8-8517935CD383}" type="sibTrans" cxnId="{0814B7F6-071D-46B6-9996-C66E105E9DC5}">
      <dgm:prSet/>
      <dgm:spPr/>
      <dgm:t>
        <a:bodyPr/>
        <a:lstStyle/>
        <a:p>
          <a:endParaRPr lang="ru-RU"/>
        </a:p>
      </dgm:t>
    </dgm:pt>
    <dgm:pt modelId="{361DB5A0-AC33-4F66-A328-2D75FFAC0B55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32C8F-C312-452F-9397-A7D9D072C29B}" type="parTrans" cxnId="{BE5060A9-6C8E-4AC5-B4EA-047A28854296}">
      <dgm:prSet/>
      <dgm:spPr/>
      <dgm:t>
        <a:bodyPr/>
        <a:lstStyle/>
        <a:p>
          <a:endParaRPr lang="ru-RU"/>
        </a:p>
      </dgm:t>
    </dgm:pt>
    <dgm:pt modelId="{F3B22750-13E2-465D-BBD7-51207953947C}" type="sibTrans" cxnId="{BE5060A9-6C8E-4AC5-B4EA-047A28854296}">
      <dgm:prSet/>
      <dgm:spPr/>
      <dgm:t>
        <a:bodyPr/>
        <a:lstStyle/>
        <a:p>
          <a:endParaRPr lang="ru-RU"/>
        </a:p>
      </dgm:t>
    </dgm:pt>
    <dgm:pt modelId="{B38F1879-6498-4A75-9CE3-0A4557808D5B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4246E3-224A-4D35-AD03-2F56E284AD97}" type="parTrans" cxnId="{A112AC86-1BA2-4D30-AA16-872C824D63AB}">
      <dgm:prSet/>
      <dgm:spPr/>
      <dgm:t>
        <a:bodyPr/>
        <a:lstStyle/>
        <a:p>
          <a:endParaRPr lang="ru-RU"/>
        </a:p>
      </dgm:t>
    </dgm:pt>
    <dgm:pt modelId="{DAE0DF10-7D51-49A3-8E7B-6B4E507FAAC2}" type="sibTrans" cxnId="{A112AC86-1BA2-4D30-AA16-872C824D63AB}">
      <dgm:prSet/>
      <dgm:spPr/>
      <dgm:t>
        <a:bodyPr/>
        <a:lstStyle/>
        <a:p>
          <a:endParaRPr lang="ru-RU"/>
        </a:p>
      </dgm:t>
    </dgm:pt>
    <dgm:pt modelId="{31ECADE9-906B-4B95-8995-C8AD28F932AC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DE25A-7CF9-4ABC-B815-F197A433A393}" type="parTrans" cxnId="{803BC014-1590-4089-9BBC-332BB75B19EF}">
      <dgm:prSet/>
      <dgm:spPr/>
      <dgm:t>
        <a:bodyPr/>
        <a:lstStyle/>
        <a:p>
          <a:endParaRPr lang="ru-RU"/>
        </a:p>
      </dgm:t>
    </dgm:pt>
    <dgm:pt modelId="{7597845E-587D-4AD6-88BB-5509B7B89FB1}" type="sibTrans" cxnId="{803BC014-1590-4089-9BBC-332BB75B19EF}">
      <dgm:prSet/>
      <dgm:spPr/>
      <dgm:t>
        <a:bodyPr/>
        <a:lstStyle/>
        <a:p>
          <a:endParaRPr lang="ru-RU"/>
        </a:p>
      </dgm:t>
    </dgm:pt>
    <dgm:pt modelId="{A1E2BBE8-5448-44E1-B0D9-E93F66F33258}" type="pres">
      <dgm:prSet presAssocID="{7183E61F-3F95-470D-B739-A752BEBDAE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75AEEC5-ECE0-4E01-A8AD-3EF7C540E059}" type="pres">
      <dgm:prSet presAssocID="{7183E61F-3F95-470D-B739-A752BEBDAEFC}" presName="Name1" presStyleCnt="0"/>
      <dgm:spPr/>
      <dgm:t>
        <a:bodyPr/>
        <a:lstStyle/>
        <a:p>
          <a:endParaRPr lang="ru-RU"/>
        </a:p>
      </dgm:t>
    </dgm:pt>
    <dgm:pt modelId="{05DA620F-B37C-4088-A3FE-B9D0FDBDDA21}" type="pres">
      <dgm:prSet presAssocID="{7183E61F-3F95-470D-B739-A752BEBDAEFC}" presName="cycle" presStyleCnt="0"/>
      <dgm:spPr/>
      <dgm:t>
        <a:bodyPr/>
        <a:lstStyle/>
        <a:p>
          <a:endParaRPr lang="ru-RU"/>
        </a:p>
      </dgm:t>
    </dgm:pt>
    <dgm:pt modelId="{A0530FA3-CD9C-4A51-9A95-BB3C6A4A0DCA}" type="pres">
      <dgm:prSet presAssocID="{7183E61F-3F95-470D-B739-A752BEBDAEFC}" presName="srcNode" presStyleLbl="node1" presStyleIdx="0" presStyleCnt="6"/>
      <dgm:spPr/>
      <dgm:t>
        <a:bodyPr/>
        <a:lstStyle/>
        <a:p>
          <a:endParaRPr lang="ru-RU"/>
        </a:p>
      </dgm:t>
    </dgm:pt>
    <dgm:pt modelId="{D45C7705-68EA-48D8-8D17-A3D2595E1EF4}" type="pres">
      <dgm:prSet presAssocID="{7183E61F-3F95-470D-B739-A752BEBDAEFC}" presName="conn" presStyleLbl="parChTrans1D2" presStyleIdx="0" presStyleCnt="1"/>
      <dgm:spPr/>
      <dgm:t>
        <a:bodyPr/>
        <a:lstStyle/>
        <a:p>
          <a:endParaRPr lang="ru-RU"/>
        </a:p>
      </dgm:t>
    </dgm:pt>
    <dgm:pt modelId="{5A53F82E-E76E-4695-BDDF-C44D704F2105}" type="pres">
      <dgm:prSet presAssocID="{7183E61F-3F95-470D-B739-A752BEBDAEFC}" presName="extraNode" presStyleLbl="node1" presStyleIdx="0" presStyleCnt="6"/>
      <dgm:spPr/>
      <dgm:t>
        <a:bodyPr/>
        <a:lstStyle/>
        <a:p>
          <a:endParaRPr lang="ru-RU"/>
        </a:p>
      </dgm:t>
    </dgm:pt>
    <dgm:pt modelId="{5B74AA54-4E69-4402-B761-1F6E58250014}" type="pres">
      <dgm:prSet presAssocID="{7183E61F-3F95-470D-B739-A752BEBDAEFC}" presName="dstNode" presStyleLbl="node1" presStyleIdx="0" presStyleCnt="6"/>
      <dgm:spPr/>
      <dgm:t>
        <a:bodyPr/>
        <a:lstStyle/>
        <a:p>
          <a:endParaRPr lang="ru-RU"/>
        </a:p>
      </dgm:t>
    </dgm:pt>
    <dgm:pt modelId="{4C35DD8A-7316-45CC-819F-7FF92587FDFB}" type="pres">
      <dgm:prSet presAssocID="{31ECADE9-906B-4B95-8995-C8AD28F932A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0644D-025B-4A73-AAF5-9ED14BEBC6FC}" type="pres">
      <dgm:prSet presAssocID="{31ECADE9-906B-4B95-8995-C8AD28F932AC}" presName="accent_1" presStyleCnt="0"/>
      <dgm:spPr/>
      <dgm:t>
        <a:bodyPr/>
        <a:lstStyle/>
        <a:p>
          <a:endParaRPr lang="ru-RU"/>
        </a:p>
      </dgm:t>
    </dgm:pt>
    <dgm:pt modelId="{84FDCF01-4E3C-4A1A-8928-4CB0BEAE0187}" type="pres">
      <dgm:prSet presAssocID="{31ECADE9-906B-4B95-8995-C8AD28F932AC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C92DC8CA-989D-4D3B-AED2-D225EBEFAC98}" type="pres">
      <dgm:prSet presAssocID="{B38F1879-6498-4A75-9CE3-0A4557808D5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65B04-C4FC-4D55-9828-491923C23E3B}" type="pres">
      <dgm:prSet presAssocID="{B38F1879-6498-4A75-9CE3-0A4557808D5B}" presName="accent_2" presStyleCnt="0"/>
      <dgm:spPr/>
      <dgm:t>
        <a:bodyPr/>
        <a:lstStyle/>
        <a:p>
          <a:endParaRPr lang="ru-RU"/>
        </a:p>
      </dgm:t>
    </dgm:pt>
    <dgm:pt modelId="{8279B558-E84B-4703-9936-2F1A9BFA442B}" type="pres">
      <dgm:prSet presAssocID="{B38F1879-6498-4A75-9CE3-0A4557808D5B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27CEBEB9-7C4B-4030-B938-D904ABB98147}" type="pres">
      <dgm:prSet presAssocID="{361DB5A0-AC33-4F66-A328-2D75FFAC0B5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81089-2DB6-40AC-9D58-1898421A642A}" type="pres">
      <dgm:prSet presAssocID="{361DB5A0-AC33-4F66-A328-2D75FFAC0B55}" presName="accent_3" presStyleCnt="0"/>
      <dgm:spPr/>
      <dgm:t>
        <a:bodyPr/>
        <a:lstStyle/>
        <a:p>
          <a:endParaRPr lang="ru-RU"/>
        </a:p>
      </dgm:t>
    </dgm:pt>
    <dgm:pt modelId="{1BD776D9-4F93-4769-A8D9-8A522F60362B}" type="pres">
      <dgm:prSet presAssocID="{361DB5A0-AC33-4F66-A328-2D75FFAC0B55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224A83D4-523E-44EE-BA9D-002B1D06016D}" type="pres">
      <dgm:prSet presAssocID="{83232693-4910-4B19-9B96-0FBF03FD769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3696A-C9E8-470E-A9AC-ED471A16B71D}" type="pres">
      <dgm:prSet presAssocID="{83232693-4910-4B19-9B96-0FBF03FD769A}" presName="accent_4" presStyleCnt="0"/>
      <dgm:spPr/>
      <dgm:t>
        <a:bodyPr/>
        <a:lstStyle/>
        <a:p>
          <a:endParaRPr lang="ru-RU"/>
        </a:p>
      </dgm:t>
    </dgm:pt>
    <dgm:pt modelId="{922B23CE-F6E3-44DF-A87D-E4709672551B}" type="pres">
      <dgm:prSet presAssocID="{83232693-4910-4B19-9B96-0FBF03FD769A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273783CA-8226-4030-9BB4-217532BB0694}" type="pres">
      <dgm:prSet presAssocID="{BD9324ED-6584-465D-8E67-0E8FEF77EFF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AF58E-AF24-4E91-84EA-2EC086E0174C}" type="pres">
      <dgm:prSet presAssocID="{BD9324ED-6584-465D-8E67-0E8FEF77EFFD}" presName="accent_5" presStyleCnt="0"/>
      <dgm:spPr/>
      <dgm:t>
        <a:bodyPr/>
        <a:lstStyle/>
        <a:p>
          <a:endParaRPr lang="ru-RU"/>
        </a:p>
      </dgm:t>
    </dgm:pt>
    <dgm:pt modelId="{7E4C7083-9059-4EEC-8C72-B3FB564C5924}" type="pres">
      <dgm:prSet presAssocID="{BD9324ED-6584-465D-8E67-0E8FEF77EFFD}" presName="accentRepeatNode" presStyleLbl="solidFgAcc1" presStyleIdx="4" presStyleCnt="6" custScaleX="100000" custScaleY="100000"/>
      <dgm:spPr/>
      <dgm:t>
        <a:bodyPr/>
        <a:lstStyle/>
        <a:p>
          <a:endParaRPr lang="ru-RU"/>
        </a:p>
      </dgm:t>
    </dgm:pt>
    <dgm:pt modelId="{88FE45A1-E442-48A3-9B48-70109ABF39EE}" type="pres">
      <dgm:prSet presAssocID="{9CD32463-AD84-4CD5-818A-8699276AE06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07904-90D1-4360-9209-6BA19F43E82C}" type="pres">
      <dgm:prSet presAssocID="{9CD32463-AD84-4CD5-818A-8699276AE060}" presName="accent_6" presStyleCnt="0"/>
      <dgm:spPr/>
      <dgm:t>
        <a:bodyPr/>
        <a:lstStyle/>
        <a:p>
          <a:endParaRPr lang="ru-RU"/>
        </a:p>
      </dgm:t>
    </dgm:pt>
    <dgm:pt modelId="{64EFCF7B-648D-4B82-ADEF-679633AAA6A4}" type="pres">
      <dgm:prSet presAssocID="{9CD32463-AD84-4CD5-818A-8699276AE060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88C024DC-67D2-4A96-ADEA-5EAB5913A8C1}" type="presOf" srcId="{7183E61F-3F95-470D-B739-A752BEBDAEFC}" destId="{A1E2BBE8-5448-44E1-B0D9-E93F66F33258}" srcOrd="0" destOrd="0" presId="urn:microsoft.com/office/officeart/2008/layout/VerticalCurvedList"/>
    <dgm:cxn modelId="{803BC014-1590-4089-9BBC-332BB75B19EF}" srcId="{7183E61F-3F95-470D-B739-A752BEBDAEFC}" destId="{31ECADE9-906B-4B95-8995-C8AD28F932AC}" srcOrd="0" destOrd="0" parTransId="{EAADE25A-7CF9-4ABC-B815-F197A433A393}" sibTransId="{7597845E-587D-4AD6-88BB-5509B7B89FB1}"/>
    <dgm:cxn modelId="{2EDBA126-8334-4847-9C74-57204973B00F}" type="presOf" srcId="{B38F1879-6498-4A75-9CE3-0A4557808D5B}" destId="{C92DC8CA-989D-4D3B-AED2-D225EBEFAC98}" srcOrd="0" destOrd="0" presId="urn:microsoft.com/office/officeart/2008/layout/VerticalCurvedList"/>
    <dgm:cxn modelId="{1692D94F-4216-41CC-984F-EB6602840F0A}" type="presOf" srcId="{9CD32463-AD84-4CD5-818A-8699276AE060}" destId="{88FE45A1-E442-48A3-9B48-70109ABF39EE}" srcOrd="0" destOrd="0" presId="urn:microsoft.com/office/officeart/2008/layout/VerticalCurvedList"/>
    <dgm:cxn modelId="{43FCB8D5-0AA5-4476-82DD-08FB983FEC18}" type="presOf" srcId="{BD9324ED-6584-465D-8E67-0E8FEF77EFFD}" destId="{273783CA-8226-4030-9BB4-217532BB0694}" srcOrd="0" destOrd="0" presId="urn:microsoft.com/office/officeart/2008/layout/VerticalCurvedList"/>
    <dgm:cxn modelId="{72D09ABD-16B3-49FC-A1E2-54F53DD43F8C}" type="presOf" srcId="{361DB5A0-AC33-4F66-A328-2D75FFAC0B55}" destId="{27CEBEB9-7C4B-4030-B938-D904ABB98147}" srcOrd="0" destOrd="0" presId="urn:microsoft.com/office/officeart/2008/layout/VerticalCurvedList"/>
    <dgm:cxn modelId="{C9EAC4E3-7C08-4116-9EF7-E7013702F070}" srcId="{7183E61F-3F95-470D-B739-A752BEBDAEFC}" destId="{BD9324ED-6584-465D-8E67-0E8FEF77EFFD}" srcOrd="4" destOrd="0" parTransId="{CD64B5A0-78F5-4D4E-AFB2-9FF82471B961}" sibTransId="{306D0DFA-0452-4E71-8077-99B6E2B3884C}"/>
    <dgm:cxn modelId="{BE5060A9-6C8E-4AC5-B4EA-047A28854296}" srcId="{7183E61F-3F95-470D-B739-A752BEBDAEFC}" destId="{361DB5A0-AC33-4F66-A328-2D75FFAC0B55}" srcOrd="2" destOrd="0" parTransId="{58932C8F-C312-452F-9397-A7D9D072C29B}" sibTransId="{F3B22750-13E2-465D-BBD7-51207953947C}"/>
    <dgm:cxn modelId="{0814B7F6-071D-46B6-9996-C66E105E9DC5}" srcId="{7183E61F-3F95-470D-B739-A752BEBDAEFC}" destId="{83232693-4910-4B19-9B96-0FBF03FD769A}" srcOrd="3" destOrd="0" parTransId="{0DEF9E05-68F3-487A-ADDA-2C709B97E190}" sibTransId="{F28668EB-50A7-490B-90C8-8517935CD383}"/>
    <dgm:cxn modelId="{8CC3390A-7C27-42A5-8AE2-8474A720CFA7}" srcId="{7183E61F-3F95-470D-B739-A752BEBDAEFC}" destId="{9CD32463-AD84-4CD5-818A-8699276AE060}" srcOrd="5" destOrd="0" parTransId="{DE8B0FBA-E7E3-4B28-AAE1-22CC5A34E039}" sibTransId="{41C00C70-04A8-49B0-B72D-83A5BB133C23}"/>
    <dgm:cxn modelId="{1D583E78-EF14-4714-BD16-956B13EEB3BB}" type="presOf" srcId="{83232693-4910-4B19-9B96-0FBF03FD769A}" destId="{224A83D4-523E-44EE-BA9D-002B1D06016D}" srcOrd="0" destOrd="0" presId="urn:microsoft.com/office/officeart/2008/layout/VerticalCurvedList"/>
    <dgm:cxn modelId="{521C5033-26DB-403C-BE5C-1CA8E99748DC}" type="presOf" srcId="{7597845E-587D-4AD6-88BB-5509B7B89FB1}" destId="{D45C7705-68EA-48D8-8D17-A3D2595E1EF4}" srcOrd="0" destOrd="0" presId="urn:microsoft.com/office/officeart/2008/layout/VerticalCurvedList"/>
    <dgm:cxn modelId="{A112AC86-1BA2-4D30-AA16-872C824D63AB}" srcId="{7183E61F-3F95-470D-B739-A752BEBDAEFC}" destId="{B38F1879-6498-4A75-9CE3-0A4557808D5B}" srcOrd="1" destOrd="0" parTransId="{B04246E3-224A-4D35-AD03-2F56E284AD97}" sibTransId="{DAE0DF10-7D51-49A3-8E7B-6B4E507FAAC2}"/>
    <dgm:cxn modelId="{AD508FBC-A04E-4411-820B-59B8BB9B5365}" type="presOf" srcId="{31ECADE9-906B-4B95-8995-C8AD28F932AC}" destId="{4C35DD8A-7316-45CC-819F-7FF92587FDFB}" srcOrd="0" destOrd="0" presId="urn:microsoft.com/office/officeart/2008/layout/VerticalCurvedList"/>
    <dgm:cxn modelId="{4B9BF565-477D-496D-A8FC-5144C2BAE6A8}" type="presParOf" srcId="{A1E2BBE8-5448-44E1-B0D9-E93F66F33258}" destId="{575AEEC5-ECE0-4E01-A8AD-3EF7C540E059}" srcOrd="0" destOrd="0" presId="urn:microsoft.com/office/officeart/2008/layout/VerticalCurvedList"/>
    <dgm:cxn modelId="{486BDAF0-1532-4CBD-B30B-8AE56D04BE0F}" type="presParOf" srcId="{575AEEC5-ECE0-4E01-A8AD-3EF7C540E059}" destId="{05DA620F-B37C-4088-A3FE-B9D0FDBDDA21}" srcOrd="0" destOrd="0" presId="urn:microsoft.com/office/officeart/2008/layout/VerticalCurvedList"/>
    <dgm:cxn modelId="{872CD8BA-8204-4C34-A7E2-A12380C9061D}" type="presParOf" srcId="{05DA620F-B37C-4088-A3FE-B9D0FDBDDA21}" destId="{A0530FA3-CD9C-4A51-9A95-BB3C6A4A0DCA}" srcOrd="0" destOrd="0" presId="urn:microsoft.com/office/officeart/2008/layout/VerticalCurvedList"/>
    <dgm:cxn modelId="{48D88EB7-85AF-401D-9C43-4C04DFDE6261}" type="presParOf" srcId="{05DA620F-B37C-4088-A3FE-B9D0FDBDDA21}" destId="{D45C7705-68EA-48D8-8D17-A3D2595E1EF4}" srcOrd="1" destOrd="0" presId="urn:microsoft.com/office/officeart/2008/layout/VerticalCurvedList"/>
    <dgm:cxn modelId="{1A50A49C-10B0-48F4-94B3-ACE461965A44}" type="presParOf" srcId="{05DA620F-B37C-4088-A3FE-B9D0FDBDDA21}" destId="{5A53F82E-E76E-4695-BDDF-C44D704F2105}" srcOrd="2" destOrd="0" presId="urn:microsoft.com/office/officeart/2008/layout/VerticalCurvedList"/>
    <dgm:cxn modelId="{823F6007-9E35-43DE-B9B5-6AE826E72287}" type="presParOf" srcId="{05DA620F-B37C-4088-A3FE-B9D0FDBDDA21}" destId="{5B74AA54-4E69-4402-B761-1F6E58250014}" srcOrd="3" destOrd="0" presId="urn:microsoft.com/office/officeart/2008/layout/VerticalCurvedList"/>
    <dgm:cxn modelId="{E9169B32-ED4F-4230-BC9E-9105A5E5868C}" type="presParOf" srcId="{575AEEC5-ECE0-4E01-A8AD-3EF7C540E059}" destId="{4C35DD8A-7316-45CC-819F-7FF92587FDFB}" srcOrd="1" destOrd="0" presId="urn:microsoft.com/office/officeart/2008/layout/VerticalCurvedList"/>
    <dgm:cxn modelId="{70DA2DDB-2271-4366-86CA-170F01BA2E17}" type="presParOf" srcId="{575AEEC5-ECE0-4E01-A8AD-3EF7C540E059}" destId="{A670644D-025B-4A73-AAF5-9ED14BEBC6FC}" srcOrd="2" destOrd="0" presId="urn:microsoft.com/office/officeart/2008/layout/VerticalCurvedList"/>
    <dgm:cxn modelId="{945CB5C7-2E66-4BD5-B7E7-3CACBBEC67A2}" type="presParOf" srcId="{A670644D-025B-4A73-AAF5-9ED14BEBC6FC}" destId="{84FDCF01-4E3C-4A1A-8928-4CB0BEAE0187}" srcOrd="0" destOrd="0" presId="urn:microsoft.com/office/officeart/2008/layout/VerticalCurvedList"/>
    <dgm:cxn modelId="{71BC8113-F9BC-4BE3-87D8-38A2B5C9E371}" type="presParOf" srcId="{575AEEC5-ECE0-4E01-A8AD-3EF7C540E059}" destId="{C92DC8CA-989D-4D3B-AED2-D225EBEFAC98}" srcOrd="3" destOrd="0" presId="urn:microsoft.com/office/officeart/2008/layout/VerticalCurvedList"/>
    <dgm:cxn modelId="{59F56BAB-7248-4A3E-8F5A-B823E826E5B8}" type="presParOf" srcId="{575AEEC5-ECE0-4E01-A8AD-3EF7C540E059}" destId="{9E565B04-C4FC-4D55-9828-491923C23E3B}" srcOrd="4" destOrd="0" presId="urn:microsoft.com/office/officeart/2008/layout/VerticalCurvedList"/>
    <dgm:cxn modelId="{9FE465A4-260F-44FD-8764-FECF4436C585}" type="presParOf" srcId="{9E565B04-C4FC-4D55-9828-491923C23E3B}" destId="{8279B558-E84B-4703-9936-2F1A9BFA442B}" srcOrd="0" destOrd="0" presId="urn:microsoft.com/office/officeart/2008/layout/VerticalCurvedList"/>
    <dgm:cxn modelId="{8BE89C2B-EC02-40E9-BDB6-6B23489B9E42}" type="presParOf" srcId="{575AEEC5-ECE0-4E01-A8AD-3EF7C540E059}" destId="{27CEBEB9-7C4B-4030-B938-D904ABB98147}" srcOrd="5" destOrd="0" presId="urn:microsoft.com/office/officeart/2008/layout/VerticalCurvedList"/>
    <dgm:cxn modelId="{BB76826A-6179-4EC1-AC94-6305C1C3F86E}" type="presParOf" srcId="{575AEEC5-ECE0-4E01-A8AD-3EF7C540E059}" destId="{94281089-2DB6-40AC-9D58-1898421A642A}" srcOrd="6" destOrd="0" presId="urn:microsoft.com/office/officeart/2008/layout/VerticalCurvedList"/>
    <dgm:cxn modelId="{F4B1E75A-EBBF-4E7C-ABBF-0154029CF406}" type="presParOf" srcId="{94281089-2DB6-40AC-9D58-1898421A642A}" destId="{1BD776D9-4F93-4769-A8D9-8A522F60362B}" srcOrd="0" destOrd="0" presId="urn:microsoft.com/office/officeart/2008/layout/VerticalCurvedList"/>
    <dgm:cxn modelId="{FA7CEEF9-4A82-4998-8D04-0B891B1867BE}" type="presParOf" srcId="{575AEEC5-ECE0-4E01-A8AD-3EF7C540E059}" destId="{224A83D4-523E-44EE-BA9D-002B1D06016D}" srcOrd="7" destOrd="0" presId="urn:microsoft.com/office/officeart/2008/layout/VerticalCurvedList"/>
    <dgm:cxn modelId="{C3B5C89D-17A4-4698-9F86-258EE8FE76FF}" type="presParOf" srcId="{575AEEC5-ECE0-4E01-A8AD-3EF7C540E059}" destId="{1DB3696A-C9E8-470E-A9AC-ED471A16B71D}" srcOrd="8" destOrd="0" presId="urn:microsoft.com/office/officeart/2008/layout/VerticalCurvedList"/>
    <dgm:cxn modelId="{0EFE4A22-842B-4972-9D53-9D22F8528D39}" type="presParOf" srcId="{1DB3696A-C9E8-470E-A9AC-ED471A16B71D}" destId="{922B23CE-F6E3-44DF-A87D-E4709672551B}" srcOrd="0" destOrd="0" presId="urn:microsoft.com/office/officeart/2008/layout/VerticalCurvedList"/>
    <dgm:cxn modelId="{8E813C3E-4002-4C8F-8325-947A13511597}" type="presParOf" srcId="{575AEEC5-ECE0-4E01-A8AD-3EF7C540E059}" destId="{273783CA-8226-4030-9BB4-217532BB0694}" srcOrd="9" destOrd="0" presId="urn:microsoft.com/office/officeart/2008/layout/VerticalCurvedList"/>
    <dgm:cxn modelId="{7D9D534D-DE83-45BF-9FCD-FD56AC9F6781}" type="presParOf" srcId="{575AEEC5-ECE0-4E01-A8AD-3EF7C540E059}" destId="{D9CAF58E-AF24-4E91-84EA-2EC086E0174C}" srcOrd="10" destOrd="0" presId="urn:microsoft.com/office/officeart/2008/layout/VerticalCurvedList"/>
    <dgm:cxn modelId="{D9EBFDD5-0D90-496C-9D5F-3800DD215748}" type="presParOf" srcId="{D9CAF58E-AF24-4E91-84EA-2EC086E0174C}" destId="{7E4C7083-9059-4EEC-8C72-B3FB564C5924}" srcOrd="0" destOrd="0" presId="urn:microsoft.com/office/officeart/2008/layout/VerticalCurvedList"/>
    <dgm:cxn modelId="{1FEBCD26-E717-497A-91A7-385D1FD6257C}" type="presParOf" srcId="{575AEEC5-ECE0-4E01-A8AD-3EF7C540E059}" destId="{88FE45A1-E442-48A3-9B48-70109ABF39EE}" srcOrd="11" destOrd="0" presId="urn:microsoft.com/office/officeart/2008/layout/VerticalCurvedList"/>
    <dgm:cxn modelId="{8CFF6457-39AB-448D-8216-48D692E83032}" type="presParOf" srcId="{575AEEC5-ECE0-4E01-A8AD-3EF7C540E059}" destId="{74107904-90D1-4360-9209-6BA19F43E82C}" srcOrd="12" destOrd="0" presId="urn:microsoft.com/office/officeart/2008/layout/VerticalCurvedList"/>
    <dgm:cxn modelId="{BE875466-3F6C-4120-878C-B8875DC4E1DE}" type="presParOf" srcId="{74107904-90D1-4360-9209-6BA19F43E82C}" destId="{64EFCF7B-648D-4B82-ADEF-679633AAA6A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83E61F-3F95-470D-B739-A752BEBDAEFC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61DB5A0-AC33-4F66-A328-2D75FFAC0B55}">
      <dgm:prSet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ОКАЗАНИЯ ПЛАТНЫХ УСЛУГ   И КОМПЕНСАЦИИ ЗАТРАТ ГОСУДАРСТВА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32C8F-C312-452F-9397-A7D9D072C29B}" type="parTrans" cxnId="{BE5060A9-6C8E-4AC5-B4EA-047A28854296}">
      <dgm:prSet/>
      <dgm:spPr/>
      <dgm:t>
        <a:bodyPr/>
        <a:lstStyle/>
        <a:p>
          <a:endParaRPr lang="ru-RU"/>
        </a:p>
      </dgm:t>
    </dgm:pt>
    <dgm:pt modelId="{F3B22750-13E2-465D-BBD7-51207953947C}" type="sibTrans" cxnId="{BE5060A9-6C8E-4AC5-B4EA-047A28854296}">
      <dgm:prSet/>
      <dgm:spPr/>
      <dgm:t>
        <a:bodyPr/>
        <a:lstStyle/>
        <a:p>
          <a:endParaRPr lang="ru-RU"/>
        </a:p>
      </dgm:t>
    </dgm:pt>
    <dgm:pt modelId="{31ECADE9-906B-4B95-8995-C8AD28F932AC}">
      <dgm:prSet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DE25A-7CF9-4ABC-B815-F197A433A393}" type="parTrans" cxnId="{803BC014-1590-4089-9BBC-332BB75B19EF}">
      <dgm:prSet/>
      <dgm:spPr/>
      <dgm:t>
        <a:bodyPr/>
        <a:lstStyle/>
        <a:p>
          <a:endParaRPr lang="ru-RU"/>
        </a:p>
      </dgm:t>
    </dgm:pt>
    <dgm:pt modelId="{7597845E-587D-4AD6-88BB-5509B7B89FB1}" type="sibTrans" cxnId="{803BC014-1590-4089-9BBC-332BB75B19EF}">
      <dgm:prSet/>
      <dgm:spPr/>
      <dgm:t>
        <a:bodyPr/>
        <a:lstStyle/>
        <a:p>
          <a:endParaRPr lang="ru-RU"/>
        </a:p>
      </dgm:t>
    </dgm:pt>
    <dgm:pt modelId="{61C96600-8944-4F1B-994B-8F7225B4DEE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Инициативные платежи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 smtClean="0"/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E932DBCB-2B3D-45FF-AE2A-F9FE3A41DA08}" type="parTrans" cxnId="{5389708E-F11A-48DE-8BDC-71DDD15B8FE2}">
      <dgm:prSet/>
      <dgm:spPr/>
      <dgm:t>
        <a:bodyPr/>
        <a:lstStyle/>
        <a:p>
          <a:endParaRPr lang="ru-RU"/>
        </a:p>
      </dgm:t>
    </dgm:pt>
    <dgm:pt modelId="{80A3A63D-A8CC-43AD-9154-B3AF34C880B8}" type="sibTrans" cxnId="{5389708E-F11A-48DE-8BDC-71DDD15B8FE2}">
      <dgm:prSet/>
      <dgm:spPr/>
      <dgm:t>
        <a:bodyPr/>
        <a:lstStyle/>
        <a:p>
          <a:endParaRPr lang="ru-RU"/>
        </a:p>
      </dgm:t>
    </dgm:pt>
    <dgm:pt modelId="{0040BEA0-DB65-4D8A-BE7D-6DF6C3FF0CF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  <a:p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9F53C3-3478-4F80-943D-7A3748C587B5}" type="parTrans" cxnId="{BB4608C4-6C22-4507-AC02-40A7FC73DE73}">
      <dgm:prSet/>
      <dgm:spPr/>
      <dgm:t>
        <a:bodyPr/>
        <a:lstStyle/>
        <a:p>
          <a:endParaRPr lang="ru-RU"/>
        </a:p>
      </dgm:t>
    </dgm:pt>
    <dgm:pt modelId="{0394120B-425D-44D6-A5B3-129F418B437E}" type="sibTrans" cxnId="{BB4608C4-6C22-4507-AC02-40A7FC73DE73}">
      <dgm:prSet/>
      <dgm:spPr/>
      <dgm:t>
        <a:bodyPr/>
        <a:lstStyle/>
        <a:p>
          <a:endParaRPr lang="ru-RU"/>
        </a:p>
      </dgm:t>
    </dgm:pt>
    <dgm:pt modelId="{A1E2BBE8-5448-44E1-B0D9-E93F66F33258}" type="pres">
      <dgm:prSet presAssocID="{7183E61F-3F95-470D-B739-A752BEBDAE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75AEEC5-ECE0-4E01-A8AD-3EF7C540E059}" type="pres">
      <dgm:prSet presAssocID="{7183E61F-3F95-470D-B739-A752BEBDAEFC}" presName="Name1" presStyleCnt="0"/>
      <dgm:spPr/>
      <dgm:t>
        <a:bodyPr/>
        <a:lstStyle/>
        <a:p>
          <a:endParaRPr lang="ru-RU"/>
        </a:p>
      </dgm:t>
    </dgm:pt>
    <dgm:pt modelId="{05DA620F-B37C-4088-A3FE-B9D0FDBDDA21}" type="pres">
      <dgm:prSet presAssocID="{7183E61F-3F95-470D-B739-A752BEBDAEFC}" presName="cycle" presStyleCnt="0"/>
      <dgm:spPr/>
      <dgm:t>
        <a:bodyPr/>
        <a:lstStyle/>
        <a:p>
          <a:endParaRPr lang="ru-RU"/>
        </a:p>
      </dgm:t>
    </dgm:pt>
    <dgm:pt modelId="{A0530FA3-CD9C-4A51-9A95-BB3C6A4A0DCA}" type="pres">
      <dgm:prSet presAssocID="{7183E61F-3F95-470D-B739-A752BEBDAEFC}" presName="srcNode" presStyleLbl="node1" presStyleIdx="0" presStyleCnt="4"/>
      <dgm:spPr/>
      <dgm:t>
        <a:bodyPr/>
        <a:lstStyle/>
        <a:p>
          <a:endParaRPr lang="ru-RU"/>
        </a:p>
      </dgm:t>
    </dgm:pt>
    <dgm:pt modelId="{D45C7705-68EA-48D8-8D17-A3D2595E1EF4}" type="pres">
      <dgm:prSet presAssocID="{7183E61F-3F95-470D-B739-A752BEBDAEFC}" presName="conn" presStyleLbl="parChTrans1D2" presStyleIdx="0" presStyleCnt="1"/>
      <dgm:spPr/>
      <dgm:t>
        <a:bodyPr/>
        <a:lstStyle/>
        <a:p>
          <a:endParaRPr lang="ru-RU"/>
        </a:p>
      </dgm:t>
    </dgm:pt>
    <dgm:pt modelId="{5A53F82E-E76E-4695-BDDF-C44D704F2105}" type="pres">
      <dgm:prSet presAssocID="{7183E61F-3F95-470D-B739-A752BEBDAEFC}" presName="extraNode" presStyleLbl="node1" presStyleIdx="0" presStyleCnt="4"/>
      <dgm:spPr/>
      <dgm:t>
        <a:bodyPr/>
        <a:lstStyle/>
        <a:p>
          <a:endParaRPr lang="ru-RU"/>
        </a:p>
      </dgm:t>
    </dgm:pt>
    <dgm:pt modelId="{5B74AA54-4E69-4402-B761-1F6E58250014}" type="pres">
      <dgm:prSet presAssocID="{7183E61F-3F95-470D-B739-A752BEBDAEFC}" presName="dstNode" presStyleLbl="node1" presStyleIdx="0" presStyleCnt="4"/>
      <dgm:spPr/>
      <dgm:t>
        <a:bodyPr/>
        <a:lstStyle/>
        <a:p>
          <a:endParaRPr lang="ru-RU"/>
        </a:p>
      </dgm:t>
    </dgm:pt>
    <dgm:pt modelId="{4C35DD8A-7316-45CC-819F-7FF92587FDFB}" type="pres">
      <dgm:prSet presAssocID="{31ECADE9-906B-4B95-8995-C8AD28F932A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0644D-025B-4A73-AAF5-9ED14BEBC6FC}" type="pres">
      <dgm:prSet presAssocID="{31ECADE9-906B-4B95-8995-C8AD28F932AC}" presName="accent_1" presStyleCnt="0"/>
      <dgm:spPr/>
      <dgm:t>
        <a:bodyPr/>
        <a:lstStyle/>
        <a:p>
          <a:endParaRPr lang="ru-RU"/>
        </a:p>
      </dgm:t>
    </dgm:pt>
    <dgm:pt modelId="{84FDCF01-4E3C-4A1A-8928-4CB0BEAE0187}" type="pres">
      <dgm:prSet presAssocID="{31ECADE9-906B-4B95-8995-C8AD28F932AC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4B7594B4-673C-41F5-AC2D-57E9D28417D9}" type="pres">
      <dgm:prSet presAssocID="{61C96600-8944-4F1B-994B-8F7225B4DEE8}" presName="text_2" presStyleLbl="node1" presStyleIdx="1" presStyleCnt="4">
        <dgm:presLayoutVars>
          <dgm:bulletEnabled val="1"/>
        </dgm:presLayoutVars>
      </dgm:prSet>
      <dgm:spPr/>
    </dgm:pt>
    <dgm:pt modelId="{0B1679BE-AD3B-40DC-9352-0E74EA3E5722}" type="pres">
      <dgm:prSet presAssocID="{61C96600-8944-4F1B-994B-8F7225B4DEE8}" presName="accent_2" presStyleCnt="0"/>
      <dgm:spPr/>
    </dgm:pt>
    <dgm:pt modelId="{668E7315-6165-4981-A8F9-73083D64A5FF}" type="pres">
      <dgm:prSet presAssocID="{61C96600-8944-4F1B-994B-8F7225B4DEE8}" presName="accentRepeatNode" presStyleLbl="solidFgAcc1" presStyleIdx="1" presStyleCnt="4"/>
      <dgm:spPr/>
    </dgm:pt>
    <dgm:pt modelId="{38EC140D-4DB5-48BF-9D41-06CF381E3F15}" type="pres">
      <dgm:prSet presAssocID="{0040BEA0-DB65-4D8A-BE7D-6DF6C3FF0CF3}" presName="text_3" presStyleLbl="node1" presStyleIdx="2" presStyleCnt="4">
        <dgm:presLayoutVars>
          <dgm:bulletEnabled val="1"/>
        </dgm:presLayoutVars>
      </dgm:prSet>
      <dgm:spPr/>
    </dgm:pt>
    <dgm:pt modelId="{02898F92-5ACC-47A5-8E22-8D6D3976B4E5}" type="pres">
      <dgm:prSet presAssocID="{0040BEA0-DB65-4D8A-BE7D-6DF6C3FF0CF3}" presName="accent_3" presStyleCnt="0"/>
      <dgm:spPr/>
    </dgm:pt>
    <dgm:pt modelId="{8B432733-40B4-44A8-A4D3-1323FD0A2BCE}" type="pres">
      <dgm:prSet presAssocID="{0040BEA0-DB65-4D8A-BE7D-6DF6C3FF0CF3}" presName="accentRepeatNode" presStyleLbl="solidFgAcc1" presStyleIdx="2" presStyleCnt="4"/>
      <dgm:spPr/>
    </dgm:pt>
    <dgm:pt modelId="{16F925FF-0BF0-4B8A-A1FA-624B223154F5}" type="pres">
      <dgm:prSet presAssocID="{361DB5A0-AC33-4F66-A328-2D75FFAC0B5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6E9D5-EF00-4521-82BE-4A7126AC7FA2}" type="pres">
      <dgm:prSet presAssocID="{361DB5A0-AC33-4F66-A328-2D75FFAC0B55}" presName="accent_4" presStyleCnt="0"/>
      <dgm:spPr/>
    </dgm:pt>
    <dgm:pt modelId="{1BD776D9-4F93-4769-A8D9-8A522F60362B}" type="pres">
      <dgm:prSet presAssocID="{361DB5A0-AC33-4F66-A328-2D75FFAC0B55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871F282E-E91A-4554-A234-E9C7DC44264F}" type="presOf" srcId="{31ECADE9-906B-4B95-8995-C8AD28F932AC}" destId="{4C35DD8A-7316-45CC-819F-7FF92587FDFB}" srcOrd="0" destOrd="0" presId="urn:microsoft.com/office/officeart/2008/layout/VerticalCurvedList"/>
    <dgm:cxn modelId="{9D5DA002-3C0E-40A6-B65A-BFA32DE7E24A}" type="presOf" srcId="{361DB5A0-AC33-4F66-A328-2D75FFAC0B55}" destId="{16F925FF-0BF0-4B8A-A1FA-624B223154F5}" srcOrd="0" destOrd="0" presId="urn:microsoft.com/office/officeart/2008/layout/VerticalCurvedList"/>
    <dgm:cxn modelId="{BB4608C4-6C22-4507-AC02-40A7FC73DE73}" srcId="{7183E61F-3F95-470D-B739-A752BEBDAEFC}" destId="{0040BEA0-DB65-4D8A-BE7D-6DF6C3FF0CF3}" srcOrd="2" destOrd="0" parTransId="{FB9F53C3-3478-4F80-943D-7A3748C587B5}" sibTransId="{0394120B-425D-44D6-A5B3-129F418B437E}"/>
    <dgm:cxn modelId="{F6EAEA70-92E9-4647-A103-981C9273DE71}" type="presOf" srcId="{7597845E-587D-4AD6-88BB-5509B7B89FB1}" destId="{D45C7705-68EA-48D8-8D17-A3D2595E1EF4}" srcOrd="0" destOrd="0" presId="urn:microsoft.com/office/officeart/2008/layout/VerticalCurvedList"/>
    <dgm:cxn modelId="{585F7E67-0970-44B5-BDCA-518B81C644FB}" type="presOf" srcId="{7183E61F-3F95-470D-B739-A752BEBDAEFC}" destId="{A1E2BBE8-5448-44E1-B0D9-E93F66F33258}" srcOrd="0" destOrd="0" presId="urn:microsoft.com/office/officeart/2008/layout/VerticalCurvedList"/>
    <dgm:cxn modelId="{5389708E-F11A-48DE-8BDC-71DDD15B8FE2}" srcId="{7183E61F-3F95-470D-B739-A752BEBDAEFC}" destId="{61C96600-8944-4F1B-994B-8F7225B4DEE8}" srcOrd="1" destOrd="0" parTransId="{E932DBCB-2B3D-45FF-AE2A-F9FE3A41DA08}" sibTransId="{80A3A63D-A8CC-43AD-9154-B3AF34C880B8}"/>
    <dgm:cxn modelId="{1F96F584-F861-4FF0-9EA6-D9DCE3971E76}" type="presOf" srcId="{61C96600-8944-4F1B-994B-8F7225B4DEE8}" destId="{4B7594B4-673C-41F5-AC2D-57E9D28417D9}" srcOrd="0" destOrd="0" presId="urn:microsoft.com/office/officeart/2008/layout/VerticalCurvedList"/>
    <dgm:cxn modelId="{BE5060A9-6C8E-4AC5-B4EA-047A28854296}" srcId="{7183E61F-3F95-470D-B739-A752BEBDAEFC}" destId="{361DB5A0-AC33-4F66-A328-2D75FFAC0B55}" srcOrd="3" destOrd="0" parTransId="{58932C8F-C312-452F-9397-A7D9D072C29B}" sibTransId="{F3B22750-13E2-465D-BBD7-51207953947C}"/>
    <dgm:cxn modelId="{7A6CB24D-0271-46D7-94F8-0498F15BA101}" type="presOf" srcId="{0040BEA0-DB65-4D8A-BE7D-6DF6C3FF0CF3}" destId="{38EC140D-4DB5-48BF-9D41-06CF381E3F15}" srcOrd="0" destOrd="0" presId="urn:microsoft.com/office/officeart/2008/layout/VerticalCurvedList"/>
    <dgm:cxn modelId="{803BC014-1590-4089-9BBC-332BB75B19EF}" srcId="{7183E61F-3F95-470D-B739-A752BEBDAEFC}" destId="{31ECADE9-906B-4B95-8995-C8AD28F932AC}" srcOrd="0" destOrd="0" parTransId="{EAADE25A-7CF9-4ABC-B815-F197A433A393}" sibTransId="{7597845E-587D-4AD6-88BB-5509B7B89FB1}"/>
    <dgm:cxn modelId="{7F508C19-3787-4209-ADAF-A268CD91DFA8}" type="presParOf" srcId="{A1E2BBE8-5448-44E1-B0D9-E93F66F33258}" destId="{575AEEC5-ECE0-4E01-A8AD-3EF7C540E059}" srcOrd="0" destOrd="0" presId="urn:microsoft.com/office/officeart/2008/layout/VerticalCurvedList"/>
    <dgm:cxn modelId="{C78AD9BA-05E8-4C76-937D-BCC638B5116A}" type="presParOf" srcId="{575AEEC5-ECE0-4E01-A8AD-3EF7C540E059}" destId="{05DA620F-B37C-4088-A3FE-B9D0FDBDDA21}" srcOrd="0" destOrd="0" presId="urn:microsoft.com/office/officeart/2008/layout/VerticalCurvedList"/>
    <dgm:cxn modelId="{C31343FA-7EB3-45B7-BFD8-E9FA04252A4F}" type="presParOf" srcId="{05DA620F-B37C-4088-A3FE-B9D0FDBDDA21}" destId="{A0530FA3-CD9C-4A51-9A95-BB3C6A4A0DCA}" srcOrd="0" destOrd="0" presId="urn:microsoft.com/office/officeart/2008/layout/VerticalCurvedList"/>
    <dgm:cxn modelId="{B61FD12E-E1A7-4A79-94CD-E95519CA711D}" type="presParOf" srcId="{05DA620F-B37C-4088-A3FE-B9D0FDBDDA21}" destId="{D45C7705-68EA-48D8-8D17-A3D2595E1EF4}" srcOrd="1" destOrd="0" presId="urn:microsoft.com/office/officeart/2008/layout/VerticalCurvedList"/>
    <dgm:cxn modelId="{9FAD3FCD-AFCA-4DB8-8A37-ABE6B172507E}" type="presParOf" srcId="{05DA620F-B37C-4088-A3FE-B9D0FDBDDA21}" destId="{5A53F82E-E76E-4695-BDDF-C44D704F2105}" srcOrd="2" destOrd="0" presId="urn:microsoft.com/office/officeart/2008/layout/VerticalCurvedList"/>
    <dgm:cxn modelId="{7885243D-AAA7-4EFB-B69C-03DAC14E5C89}" type="presParOf" srcId="{05DA620F-B37C-4088-A3FE-B9D0FDBDDA21}" destId="{5B74AA54-4E69-4402-B761-1F6E58250014}" srcOrd="3" destOrd="0" presId="urn:microsoft.com/office/officeart/2008/layout/VerticalCurvedList"/>
    <dgm:cxn modelId="{79CA30D5-D7A6-425F-8AE5-476BB7C5FA6F}" type="presParOf" srcId="{575AEEC5-ECE0-4E01-A8AD-3EF7C540E059}" destId="{4C35DD8A-7316-45CC-819F-7FF92587FDFB}" srcOrd="1" destOrd="0" presId="urn:microsoft.com/office/officeart/2008/layout/VerticalCurvedList"/>
    <dgm:cxn modelId="{CB07470A-565D-45A7-B9B4-A60A3397A985}" type="presParOf" srcId="{575AEEC5-ECE0-4E01-A8AD-3EF7C540E059}" destId="{A670644D-025B-4A73-AAF5-9ED14BEBC6FC}" srcOrd="2" destOrd="0" presId="urn:microsoft.com/office/officeart/2008/layout/VerticalCurvedList"/>
    <dgm:cxn modelId="{51411C93-C867-4184-8A3F-7A784BA53E5B}" type="presParOf" srcId="{A670644D-025B-4A73-AAF5-9ED14BEBC6FC}" destId="{84FDCF01-4E3C-4A1A-8928-4CB0BEAE0187}" srcOrd="0" destOrd="0" presId="urn:microsoft.com/office/officeart/2008/layout/VerticalCurvedList"/>
    <dgm:cxn modelId="{85637565-D635-4FA2-B2C9-386744A7DF18}" type="presParOf" srcId="{575AEEC5-ECE0-4E01-A8AD-3EF7C540E059}" destId="{4B7594B4-673C-41F5-AC2D-57E9D28417D9}" srcOrd="3" destOrd="0" presId="urn:microsoft.com/office/officeart/2008/layout/VerticalCurvedList"/>
    <dgm:cxn modelId="{F5738CAF-0861-4B03-AF3B-3D3E3D307F93}" type="presParOf" srcId="{575AEEC5-ECE0-4E01-A8AD-3EF7C540E059}" destId="{0B1679BE-AD3B-40DC-9352-0E74EA3E5722}" srcOrd="4" destOrd="0" presId="urn:microsoft.com/office/officeart/2008/layout/VerticalCurvedList"/>
    <dgm:cxn modelId="{08799049-D6AF-4BFA-9A1D-700F266435EF}" type="presParOf" srcId="{0B1679BE-AD3B-40DC-9352-0E74EA3E5722}" destId="{668E7315-6165-4981-A8F9-73083D64A5FF}" srcOrd="0" destOrd="0" presId="urn:microsoft.com/office/officeart/2008/layout/VerticalCurvedList"/>
    <dgm:cxn modelId="{1E5814AF-1936-49E2-9370-3B2B16D785EA}" type="presParOf" srcId="{575AEEC5-ECE0-4E01-A8AD-3EF7C540E059}" destId="{38EC140D-4DB5-48BF-9D41-06CF381E3F15}" srcOrd="5" destOrd="0" presId="urn:microsoft.com/office/officeart/2008/layout/VerticalCurvedList"/>
    <dgm:cxn modelId="{E04696E4-F7EF-4036-9239-9A472166D032}" type="presParOf" srcId="{575AEEC5-ECE0-4E01-A8AD-3EF7C540E059}" destId="{02898F92-5ACC-47A5-8E22-8D6D3976B4E5}" srcOrd="6" destOrd="0" presId="urn:microsoft.com/office/officeart/2008/layout/VerticalCurvedList"/>
    <dgm:cxn modelId="{6C5C644A-EB74-47FD-8523-127DB66F47E4}" type="presParOf" srcId="{02898F92-5ACC-47A5-8E22-8D6D3976B4E5}" destId="{8B432733-40B4-44A8-A4D3-1323FD0A2BCE}" srcOrd="0" destOrd="0" presId="urn:microsoft.com/office/officeart/2008/layout/VerticalCurvedList"/>
    <dgm:cxn modelId="{A412ABE8-06D7-4CC0-A57A-460A6B4AA733}" type="presParOf" srcId="{575AEEC5-ECE0-4E01-A8AD-3EF7C540E059}" destId="{16F925FF-0BF0-4B8A-A1FA-624B223154F5}" srcOrd="7" destOrd="0" presId="urn:microsoft.com/office/officeart/2008/layout/VerticalCurvedList"/>
    <dgm:cxn modelId="{0B9F9D9E-EDA2-4CF7-A324-18B76F96C6FF}" type="presParOf" srcId="{575AEEC5-ECE0-4E01-A8AD-3EF7C540E059}" destId="{2746E9D5-EF00-4521-82BE-4A7126AC7FA2}" srcOrd="8" destOrd="0" presId="urn:microsoft.com/office/officeart/2008/layout/VerticalCurvedList"/>
    <dgm:cxn modelId="{54459B27-619F-454E-B684-A335728B34A6}" type="presParOf" srcId="{2746E9D5-EF00-4521-82BE-4A7126AC7FA2}" destId="{1BD776D9-4F93-4769-A8D9-8A522F60362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153911" y="106458"/>
          <a:ext cx="7746653" cy="9273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– безвозмездные и безвозвратные поступления денежных средств в бюджет.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180" y="151727"/>
        <a:ext cx="7656115" cy="836805"/>
      </dsp:txXfrm>
    </dsp:sp>
    <dsp:sp modelId="{2A42BF92-E0CA-4C74-94D9-9AE3F4260038}">
      <dsp:nvSpPr>
        <dsp:cNvPr id="0" name=""/>
        <dsp:cNvSpPr/>
      </dsp:nvSpPr>
      <dsp:spPr>
        <a:xfrm rot="7243007">
          <a:off x="704726" y="2767678"/>
          <a:ext cx="40336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3366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89539" y="4501554"/>
          <a:ext cx="2691484" cy="86203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620" y="4543635"/>
        <a:ext cx="2607322" cy="777870"/>
      </dsp:txXfrm>
    </dsp:sp>
    <dsp:sp modelId="{0999DAA6-78E7-4C62-AD9F-BB89E1F317A5}">
      <dsp:nvSpPr>
        <dsp:cNvPr id="0" name=""/>
        <dsp:cNvSpPr/>
      </dsp:nvSpPr>
      <dsp:spPr>
        <a:xfrm rot="2041993">
          <a:off x="4657127" y="1218981"/>
          <a:ext cx="6617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174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266007" y="1404161"/>
          <a:ext cx="3485186" cy="100817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5222" y="1453376"/>
        <a:ext cx="3386756" cy="909741"/>
      </dsp:txXfrm>
    </dsp:sp>
    <dsp:sp modelId="{BF1427F8-47F7-429E-8B9A-D7AD3446727D}">
      <dsp:nvSpPr>
        <dsp:cNvPr id="0" name=""/>
        <dsp:cNvSpPr/>
      </dsp:nvSpPr>
      <dsp:spPr>
        <a:xfrm rot="8604440">
          <a:off x="2315020" y="1393452"/>
          <a:ext cx="12066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6633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148086" y="1753102"/>
          <a:ext cx="3221320" cy="1002614"/>
        </a:xfrm>
        <a:prstGeom prst="round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030" y="1802046"/>
        <a:ext cx="3123432" cy="904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1028364" y="163375"/>
          <a:ext cx="2902822" cy="100811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2202994" y="1906945"/>
          <a:ext cx="562562" cy="1809949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-368037" y="2783604"/>
          <a:ext cx="5704626" cy="9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40%</a:t>
          </a: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 Сулинского сельского поселения Миллеровского района</a:t>
          </a:r>
          <a:endParaRPr lang="ru-RU" sz="1600" b="1" kern="1200" dirty="0" smtClean="0"/>
        </a:p>
      </dsp:txBody>
      <dsp:txXfrm>
        <a:off x="-368037" y="2783604"/>
        <a:ext cx="5704626" cy="947731"/>
      </dsp:txXfrm>
    </dsp:sp>
    <dsp:sp modelId="{10E0D042-4385-4FD9-9B67-E1D8813ABC3A}">
      <dsp:nvSpPr>
        <dsp:cNvPr id="0" name=""/>
        <dsp:cNvSpPr/>
      </dsp:nvSpPr>
      <dsp:spPr>
        <a:xfrm>
          <a:off x="1555603" y="72012"/>
          <a:ext cx="1236440" cy="11460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100%</a:t>
          </a:r>
          <a:endParaRPr lang="ru-RU" sz="2300" kern="1200" dirty="0"/>
        </a:p>
      </dsp:txBody>
      <dsp:txXfrm>
        <a:off x="1736675" y="239848"/>
        <a:ext cx="874296" cy="810382"/>
      </dsp:txXfrm>
    </dsp:sp>
    <dsp:sp modelId="{07AB60D2-788F-455B-BC6E-6C55558CDF58}">
      <dsp:nvSpPr>
        <dsp:cNvPr id="0" name=""/>
        <dsp:cNvSpPr/>
      </dsp:nvSpPr>
      <dsp:spPr>
        <a:xfrm>
          <a:off x="1693642" y="759457"/>
          <a:ext cx="1216360" cy="11989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6%</a:t>
          </a:r>
          <a:endParaRPr lang="ru-RU" sz="2300" kern="1200" dirty="0"/>
        </a:p>
      </dsp:txBody>
      <dsp:txXfrm>
        <a:off x="1871774" y="935035"/>
        <a:ext cx="860096" cy="847767"/>
      </dsp:txXfrm>
    </dsp:sp>
    <dsp:sp modelId="{E2CFF147-3DBF-40A4-A443-E4DE75A3D770}">
      <dsp:nvSpPr>
        <dsp:cNvPr id="0" name=""/>
        <dsp:cNvSpPr/>
      </dsp:nvSpPr>
      <dsp:spPr>
        <a:xfrm rot="21252317">
          <a:off x="2668365" y="250298"/>
          <a:ext cx="1164777" cy="118399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100%</a:t>
          </a:r>
          <a:endParaRPr lang="ru-RU" sz="2300" kern="1200" dirty="0"/>
        </a:p>
      </dsp:txBody>
      <dsp:txXfrm>
        <a:off x="2838943" y="423690"/>
        <a:ext cx="823621" cy="837213"/>
      </dsp:txXfrm>
    </dsp:sp>
    <dsp:sp modelId="{EF1D967D-573D-4736-AF69-6F095CD3A324}">
      <dsp:nvSpPr>
        <dsp:cNvPr id="0" name=""/>
        <dsp:cNvSpPr/>
      </dsp:nvSpPr>
      <dsp:spPr>
        <a:xfrm>
          <a:off x="1008100" y="-72011"/>
          <a:ext cx="3211435" cy="2861374"/>
        </a:xfrm>
        <a:prstGeom prst="funnel">
          <a:avLst/>
        </a:prstGeom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C7705-68EA-48D8-8D17-A3D2595E1EF4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5DD8A-7316-45CC-819F-7FF92587FDFB}">
      <dsp:nvSpPr>
        <dsp:cNvPr id="0" name=""/>
        <dsp:cNvSpPr/>
      </dsp:nvSpPr>
      <dsp:spPr>
        <a:xfrm>
          <a:off x="432979" y="284395"/>
          <a:ext cx="7483611" cy="5685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979" y="284395"/>
        <a:ext cx="7483611" cy="568575"/>
      </dsp:txXfrm>
    </dsp:sp>
    <dsp:sp modelId="{84FDCF01-4E3C-4A1A-8928-4CB0BEAE0187}">
      <dsp:nvSpPr>
        <dsp:cNvPr id="0" name=""/>
        <dsp:cNvSpPr/>
      </dsp:nvSpPr>
      <dsp:spPr>
        <a:xfrm>
          <a:off x="77620" y="213323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2DC8CA-989D-4D3B-AED2-D225EBEFAC98}">
      <dsp:nvSpPr>
        <dsp:cNvPr id="0" name=""/>
        <dsp:cNvSpPr/>
      </dsp:nvSpPr>
      <dsp:spPr>
        <a:xfrm>
          <a:off x="900671" y="1137150"/>
          <a:ext cx="7015919" cy="5685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0671" y="1137150"/>
        <a:ext cx="7015919" cy="568575"/>
      </dsp:txXfrm>
    </dsp:sp>
    <dsp:sp modelId="{8279B558-E84B-4703-9936-2F1A9BFA442B}">
      <dsp:nvSpPr>
        <dsp:cNvPr id="0" name=""/>
        <dsp:cNvSpPr/>
      </dsp:nvSpPr>
      <dsp:spPr>
        <a:xfrm>
          <a:off x="545312" y="1066078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CEBEB9-7C4B-4030-B938-D904ABB98147}">
      <dsp:nvSpPr>
        <dsp:cNvPr id="0" name=""/>
        <dsp:cNvSpPr/>
      </dsp:nvSpPr>
      <dsp:spPr>
        <a:xfrm>
          <a:off x="1114535" y="1989905"/>
          <a:ext cx="6802055" cy="5685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4535" y="1989905"/>
        <a:ext cx="6802055" cy="568575"/>
      </dsp:txXfrm>
    </dsp:sp>
    <dsp:sp modelId="{1BD776D9-4F93-4769-A8D9-8A522F60362B}">
      <dsp:nvSpPr>
        <dsp:cNvPr id="0" name=""/>
        <dsp:cNvSpPr/>
      </dsp:nvSpPr>
      <dsp:spPr>
        <a:xfrm>
          <a:off x="759176" y="1918833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4A83D4-523E-44EE-BA9D-002B1D06016D}">
      <dsp:nvSpPr>
        <dsp:cNvPr id="0" name=""/>
        <dsp:cNvSpPr/>
      </dsp:nvSpPr>
      <dsp:spPr>
        <a:xfrm>
          <a:off x="1114535" y="2842119"/>
          <a:ext cx="6802055" cy="5685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с организаций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4535" y="2842119"/>
        <a:ext cx="6802055" cy="568575"/>
      </dsp:txXfrm>
    </dsp:sp>
    <dsp:sp modelId="{922B23CE-F6E3-44DF-A87D-E4709672551B}">
      <dsp:nvSpPr>
        <dsp:cNvPr id="0" name=""/>
        <dsp:cNvSpPr/>
      </dsp:nvSpPr>
      <dsp:spPr>
        <a:xfrm>
          <a:off x="759176" y="2771047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3783CA-8226-4030-9BB4-217532BB0694}">
      <dsp:nvSpPr>
        <dsp:cNvPr id="0" name=""/>
        <dsp:cNvSpPr/>
      </dsp:nvSpPr>
      <dsp:spPr>
        <a:xfrm>
          <a:off x="900671" y="3694874"/>
          <a:ext cx="7015919" cy="5685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с физических лиц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0671" y="3694874"/>
        <a:ext cx="7015919" cy="568575"/>
      </dsp:txXfrm>
    </dsp:sp>
    <dsp:sp modelId="{7E4C7083-9059-4EEC-8C72-B3FB564C5924}">
      <dsp:nvSpPr>
        <dsp:cNvPr id="0" name=""/>
        <dsp:cNvSpPr/>
      </dsp:nvSpPr>
      <dsp:spPr>
        <a:xfrm>
          <a:off x="545312" y="3623802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FE45A1-E442-48A3-9B48-70109ABF39EE}">
      <dsp:nvSpPr>
        <dsp:cNvPr id="0" name=""/>
        <dsp:cNvSpPr/>
      </dsp:nvSpPr>
      <dsp:spPr>
        <a:xfrm>
          <a:off x="432979" y="4547629"/>
          <a:ext cx="7483611" cy="5685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979" y="4547629"/>
        <a:ext cx="7483611" cy="568575"/>
      </dsp:txXfrm>
    </dsp:sp>
    <dsp:sp modelId="{64EFCF7B-648D-4B82-ADEF-679633AAA6A4}">
      <dsp:nvSpPr>
        <dsp:cNvPr id="0" name=""/>
        <dsp:cNvSpPr/>
      </dsp:nvSpPr>
      <dsp:spPr>
        <a:xfrm>
          <a:off x="77620" y="4476557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C7705-68EA-48D8-8D17-A3D2595E1EF4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5DD8A-7316-45CC-819F-7FF92587FDFB}">
      <dsp:nvSpPr>
        <dsp:cNvPr id="0" name=""/>
        <dsp:cNvSpPr/>
      </dsp:nvSpPr>
      <dsp:spPr>
        <a:xfrm>
          <a:off x="608499" y="415198"/>
          <a:ext cx="7308091" cy="8308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9470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499" y="415198"/>
        <a:ext cx="7308091" cy="830828"/>
      </dsp:txXfrm>
    </dsp:sp>
    <dsp:sp modelId="{84FDCF01-4E3C-4A1A-8928-4CB0BEAE0187}">
      <dsp:nvSpPr>
        <dsp:cNvPr id="0" name=""/>
        <dsp:cNvSpPr/>
      </dsp:nvSpPr>
      <dsp:spPr>
        <a:xfrm>
          <a:off x="89231" y="311344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7594B4-673C-41F5-AC2D-57E9D28417D9}">
      <dsp:nvSpPr>
        <dsp:cNvPr id="0" name=""/>
        <dsp:cNvSpPr/>
      </dsp:nvSpPr>
      <dsp:spPr>
        <a:xfrm>
          <a:off x="1084832" y="1661656"/>
          <a:ext cx="6831758" cy="8308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9470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Инициативные платежи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084832" y="1661656"/>
        <a:ext cx="6831758" cy="830828"/>
      </dsp:txXfrm>
    </dsp:sp>
    <dsp:sp modelId="{668E7315-6165-4981-A8F9-73083D64A5FF}">
      <dsp:nvSpPr>
        <dsp:cNvPr id="0" name=""/>
        <dsp:cNvSpPr/>
      </dsp:nvSpPr>
      <dsp:spPr>
        <a:xfrm>
          <a:off x="565564" y="1557803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EC140D-4DB5-48BF-9D41-06CF381E3F15}">
      <dsp:nvSpPr>
        <dsp:cNvPr id="0" name=""/>
        <dsp:cNvSpPr/>
      </dsp:nvSpPr>
      <dsp:spPr>
        <a:xfrm>
          <a:off x="1084832" y="2908115"/>
          <a:ext cx="6831758" cy="8308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9470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  <a:p>
          <a:pPr lvl="0" algn="l">
            <a:spcBef>
              <a:spcPct val="0"/>
            </a:spcBef>
          </a:pP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4832" y="2908115"/>
        <a:ext cx="6831758" cy="830828"/>
      </dsp:txXfrm>
    </dsp:sp>
    <dsp:sp modelId="{8B432733-40B4-44A8-A4D3-1323FD0A2BCE}">
      <dsp:nvSpPr>
        <dsp:cNvPr id="0" name=""/>
        <dsp:cNvSpPr/>
      </dsp:nvSpPr>
      <dsp:spPr>
        <a:xfrm>
          <a:off x="565564" y="2804261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F925FF-0BF0-4B8A-A1FA-624B223154F5}">
      <dsp:nvSpPr>
        <dsp:cNvPr id="0" name=""/>
        <dsp:cNvSpPr/>
      </dsp:nvSpPr>
      <dsp:spPr>
        <a:xfrm>
          <a:off x="608499" y="4154573"/>
          <a:ext cx="7308091" cy="8308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94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ОКАЗАНИЯ ПЛАТНЫХ УСЛУГ   И КОМПЕНСАЦИИ ЗАТРАТ ГОСУДАРСТВА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499" y="4154573"/>
        <a:ext cx="7308091" cy="830828"/>
      </dsp:txXfrm>
    </dsp:sp>
    <dsp:sp modelId="{1BD776D9-4F93-4769-A8D9-8A522F60362B}">
      <dsp:nvSpPr>
        <dsp:cNvPr id="0" name=""/>
        <dsp:cNvSpPr/>
      </dsp:nvSpPr>
      <dsp:spPr>
        <a:xfrm>
          <a:off x="89231" y="4050720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0.37297</cdr:x>
      <cdr:y>0.65397</cdr:y>
    </cdr:from>
    <cdr:to>
      <cdr:x>0.52436</cdr:x>
      <cdr:y>0.77705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20938360">
          <a:off x="1638261" y="2848257"/>
          <a:ext cx="664979" cy="536071"/>
        </a:xfrm>
        <a:prstGeom xmlns:a="http://schemas.openxmlformats.org/drawingml/2006/main" prst="rightArrow">
          <a:avLst>
            <a:gd name="adj1" fmla="val 50000"/>
            <a:gd name="adj2" fmla="val 46855"/>
          </a:avLst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4,0</a:t>
          </a:r>
          <a:r>
            <a:rPr lang="ru-RU" sz="1200" b="1" dirty="0" smtClean="0">
              <a:solidFill>
                <a:schemeClr val="bg1"/>
              </a:solidFill>
            </a:rPr>
            <a:t> </a:t>
          </a:r>
          <a:r>
            <a:rPr lang="ru-RU" sz="1200" b="1" dirty="0" smtClean="0">
              <a:solidFill>
                <a:schemeClr val="bg1"/>
              </a:solidFill>
            </a:rPr>
            <a:t>%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0.61382</cdr:x>
      <cdr:y>0.61357</cdr:y>
    </cdr:from>
    <cdr:to>
      <cdr:x>0.76873</cdr:x>
      <cdr:y>0.74543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 rot="20799115">
          <a:off x="2696187" y="2672316"/>
          <a:ext cx="680436" cy="574292"/>
        </a:xfrm>
        <a:prstGeom xmlns:a="http://schemas.openxmlformats.org/drawingml/2006/main" prst="rightArrow">
          <a:avLst>
            <a:gd name="adj1" fmla="val 50000"/>
            <a:gd name="adj2" fmla="val 54768"/>
          </a:avLst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4,0 </a:t>
          </a:r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%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0.07477</cdr:x>
      <cdr:y>0.25714</cdr:y>
    </cdr:from>
    <cdr:to>
      <cdr:x>0.36449</cdr:x>
      <cdr:y>0.32857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76064" y="1296130"/>
          <a:ext cx="2232248" cy="360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i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E167B-AFCE-4235-B9B8-88E7346DA614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39191-4401-4D70-B9FD-F8378A2A5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7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7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2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1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5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69808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2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5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5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6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1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6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87302"/>
      </p:ext>
    </p:extLst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3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2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5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8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6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8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77361"/>
      </p:ext>
    </p:extLst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6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1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2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8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95035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1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3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2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63102"/>
      </p:ext>
    </p:extLst>
  </p:cSld>
  <p:clrMapOvr>
    <a:masterClrMapping/>
  </p:clrMapOvr>
  <p:transition spd="med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6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2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1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0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1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10136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1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3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1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2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2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5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chart" Target="../charts/chart2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овое изображение финан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4825"/>
            <a:ext cx="8496944" cy="5300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Информация о доходах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бюджета Сулинского сельского поселения на 2024 год и на плановый период 2025 и 2026 годов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42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07274133"/>
              </p:ext>
            </p:extLst>
          </p:nvPr>
        </p:nvGraphicFramePr>
        <p:xfrm>
          <a:off x="467544" y="908720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076056" y="3140968"/>
            <a:ext cx="3418153" cy="1656184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228600">
              <a:srgbClr val="7030A0">
                <a:alpha val="40000"/>
              </a:srgbClr>
            </a:glow>
          </a:effectLst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>
              <a:solidFill>
                <a:prstClr val="black"/>
              </a:solidFill>
            </a:endParaRPr>
          </a:p>
          <a:p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единый </a:t>
            </a: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сельскохозяйственный налог - </a:t>
            </a:r>
            <a:r>
              <a:rPr lang="ru-RU" sz="5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-госпошлина</a:t>
            </a:r>
            <a:endParaRPr lang="ru-RU" sz="5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</a:t>
            </a:r>
            <a:r>
              <a:rPr lang="ru-RU" sz="3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ПОСЕЛЕНИЯ</a:t>
            </a:r>
            <a:endParaRPr lang="ru-RU" sz="3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71600" y="3573017"/>
            <a:ext cx="3816424" cy="936103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 cmpd="sng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доходов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получаемых в виде арендной платы ,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87824" y="5733256"/>
            <a:ext cx="5112568" cy="864096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127000">
              <a:srgbClr val="92D050"/>
            </a:glow>
          </a:effectLst>
        </p:spPr>
        <p:txBody>
          <a:bodyPr wrap="square" lIns="36000" tIns="108000" rIns="36000" bIns="0" anchor="ctr" anchorCtr="0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из бюджета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(межбюджетные трансферты) и от физических  и юридических лиц, </a:t>
            </a:r>
          </a:p>
          <a:p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5"/>
            <a:ext cx="7772400" cy="86409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зачисляются налоги, уплачиваемые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95536" y="54452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47936" y="55976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973430136"/>
              </p:ext>
            </p:extLst>
          </p:nvPr>
        </p:nvGraphicFramePr>
        <p:xfrm>
          <a:off x="2915816" y="1412776"/>
          <a:ext cx="496855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47936" y="5445225"/>
            <a:ext cx="2223864" cy="961834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75856" y="5445225"/>
            <a:ext cx="2520280" cy="961834"/>
          </a:xfrm>
          <a:prstGeom prst="rect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56176" y="5445225"/>
            <a:ext cx="2304256" cy="961833"/>
          </a:xfrm>
          <a:prstGeom prst="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2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81092" y="151113"/>
            <a:ext cx="8339379" cy="7576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54928697"/>
              </p:ext>
            </p:extLst>
          </p:nvPr>
        </p:nvGraphicFramePr>
        <p:xfrm>
          <a:off x="539552" y="980728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5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638"/>
            <a:ext cx="8229600" cy="720080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5024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</a:t>
            </a:r>
            <a:r>
              <a:rPr lang="ru-RU" sz="2800" b="1" dirty="0" smtClean="0">
                <a:solidFill>
                  <a:srgbClr val="005024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БЮДЖЕТ </a:t>
            </a:r>
            <a:r>
              <a:rPr lang="ru-RU" sz="2800" b="1" dirty="0" smtClean="0">
                <a:solidFill>
                  <a:srgbClr val="005024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ПОСЕЛЕНИЯ НАЛОГОВЫХ ДОХОДОВ</a:t>
            </a:r>
            <a:endParaRPr lang="ru-RU" sz="2800" b="1" dirty="0">
              <a:solidFill>
                <a:srgbClr val="005024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98660"/>
              </p:ext>
            </p:extLst>
          </p:nvPr>
        </p:nvGraphicFramePr>
        <p:xfrm>
          <a:off x="395536" y="1124744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15730" y="728700"/>
            <a:ext cx="137675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тыс.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7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гнутая вправо стрелка 10"/>
          <p:cNvSpPr/>
          <p:nvPr/>
        </p:nvSpPr>
        <p:spPr>
          <a:xfrm>
            <a:off x="5724128" y="102072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688352" y="102072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29600" cy="50405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МЕСТНЫЕ НАЛОГИ</a:t>
            </a:r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32" y="1020724"/>
            <a:ext cx="2016224" cy="20482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4925"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9932" y="1916832"/>
            <a:ext cx="1368152" cy="43204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94349" y="836712"/>
            <a:ext cx="3117032" cy="648072"/>
          </a:xfrm>
          <a:prstGeom prst="rect">
            <a:avLst/>
          </a:prstGeom>
          <a:gradFill flip="none" rotWithShape="1">
            <a:lin ang="2700000" scaled="1"/>
            <a:tileRect/>
          </a:gradFill>
          <a:ln>
            <a:noFill/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20650" h="88900"/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863632"/>
            <a:ext cx="3024336" cy="648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20650" h="88900"/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2352" y="2248031"/>
            <a:ext cx="352157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стоимости объекта налогообложения:</a:t>
            </a:r>
          </a:p>
          <a:p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300 тыс. рублей – до 0,1%;</a:t>
            </a:r>
          </a:p>
          <a:p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300 до 500 тыс. рублей – от 0,12% до 0,3%;</a:t>
            </a:r>
          </a:p>
          <a:p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свыше 500 тыс. рублей – от 0,5% до 1,0%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34797" y="2251894"/>
            <a:ext cx="326104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участка: </a:t>
            </a:r>
          </a:p>
          <a:p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0,3% - за земли сельскохозяйственного назначения, за земли занятые жилищным фондом, предоставленные для личного подсобного хозяйства;</a:t>
            </a:r>
          </a:p>
          <a:p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1,5%  - за прочие земельные участки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176338559"/>
              </p:ext>
            </p:extLst>
          </p:nvPr>
        </p:nvGraphicFramePr>
        <p:xfrm>
          <a:off x="410425" y="3544556"/>
          <a:ext cx="8343837" cy="211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6994480" y="4005064"/>
            <a:ext cx="1071736" cy="2880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02352" y="5787902"/>
            <a:ext cx="3787134" cy="8814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99313" y="5805264"/>
            <a:ext cx="3951349" cy="86409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4480" y="648679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81092" y="151113"/>
            <a:ext cx="8339379" cy="7576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19427645"/>
              </p:ext>
            </p:extLst>
          </p:nvPr>
        </p:nvGraphicFramePr>
        <p:xfrm>
          <a:off x="539552" y="980728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9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расный трактор сгребает траву, а другой наливает силос в тракторный прицеп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4032"/>
            <a:ext cx="4608512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576064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Доходы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, получаемые в виде арендной платы, а также средства от продажи права на заключение договоров аренды за земли, находящиеся в собственности сельских поселений (за исключением земельных участков муниципальных бюджетных и автономных учреждений)</a:t>
            </a: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11546302"/>
              </p:ext>
            </p:extLst>
          </p:nvPr>
        </p:nvGraphicFramePr>
        <p:xfrm>
          <a:off x="4067944" y="2276872"/>
          <a:ext cx="4392488" cy="4355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4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artinki.pics/uploads/posts/2022-02/1645790331_8-kartinkin-net-p-kartinki-dlya-prezentatsii-po-pravu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9"/>
            <a:ext cx="8736905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kartinki.pics/uploads/posts/2022-02/1645790331_8-kartinkin-net-p-kartinki-dlya-prezentatsii-po-pravu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84" y="-32430983"/>
            <a:ext cx="14400000" cy="938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86608895"/>
              </p:ext>
            </p:extLst>
          </p:nvPr>
        </p:nvGraphicFramePr>
        <p:xfrm>
          <a:off x="755576" y="620689"/>
          <a:ext cx="7776864" cy="4840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827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337</Words>
  <Application>Microsoft Office PowerPoint</Application>
  <PresentationFormat>Экран (4:3)</PresentationFormat>
  <Paragraphs>76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Информация о доходах  бюджета Сулинского сельского поселения на 2024 год и на плановый период 2025 и 2026 годов</vt:lpstr>
      <vt:lpstr>Презентация PowerPoint</vt:lpstr>
      <vt:lpstr>Куда зачисляются налоги, уплачиваемые гражданами</vt:lpstr>
      <vt:lpstr>Презентация PowerPoint</vt:lpstr>
      <vt:lpstr>ПОСТУПЛЕНИЯ В БЮДЖЕТ ПОСЕЛЕНИЯ НАЛОГОВЫХ ДОХОДОВ</vt:lpstr>
      <vt:lpstr>Презентация PowerPoint</vt:lpstr>
      <vt:lpstr>Презентация PowerPoint</vt:lpstr>
      <vt:lpstr>      Доходы, получаемые в виде арендной платы, а также средства от продажи права на заключение договоров аренды за земли, находящиеся в собственности сельских поселений (за исключением земельных участков муниципальных бюджетных и автономных учреждений)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доходах  бюджета Сулинского сельского поселения на 2024 год и на плановый период 2025 и 2026 годов</dc:title>
  <dc:creator>Финансист</dc:creator>
  <cp:lastModifiedBy>Финансист</cp:lastModifiedBy>
  <cp:revision>18</cp:revision>
  <dcterms:created xsi:type="dcterms:W3CDTF">2024-06-18T09:41:37Z</dcterms:created>
  <dcterms:modified xsi:type="dcterms:W3CDTF">2024-06-18T11:06:52Z</dcterms:modified>
</cp:coreProperties>
</file>