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18"/>
  </p:notesMasterIdLst>
  <p:sldIdLst>
    <p:sldId id="256" r:id="rId8"/>
    <p:sldId id="257" r:id="rId9"/>
    <p:sldId id="259" r:id="rId10"/>
    <p:sldId id="262" r:id="rId11"/>
    <p:sldId id="264" r:id="rId12"/>
    <p:sldId id="261" r:id="rId13"/>
    <p:sldId id="266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1051.7</c:v>
                </c:pt>
                <c:pt idx="1">
                  <c:v>500.6</c:v>
                </c:pt>
                <c:pt idx="2">
                  <c:v>4061.1</c:v>
                </c:pt>
                <c:pt idx="3">
                  <c:v>227.7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1250.5</c:v>
                </c:pt>
                <c:pt idx="1">
                  <c:v>914.1</c:v>
                </c:pt>
                <c:pt idx="2">
                  <c:v>3498.1</c:v>
                </c:pt>
                <c:pt idx="3">
                  <c:v>227.7</c:v>
                </c:pt>
                <c:pt idx="4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1301.5</c:v>
                </c:pt>
                <c:pt idx="1">
                  <c:v>950.7</c:v>
                </c:pt>
                <c:pt idx="2">
                  <c:v>3498.1</c:v>
                </c:pt>
                <c:pt idx="3">
                  <c:v>227.7</c:v>
                </c:pt>
                <c:pt idx="4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219912448"/>
        <c:axId val="219977984"/>
        <c:axId val="0"/>
      </c:bar3DChart>
      <c:catAx>
        <c:axId val="21991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977984"/>
        <c:crosses val="autoZero"/>
        <c:auto val="1"/>
        <c:lblAlgn val="ctr"/>
        <c:lblOffset val="100"/>
        <c:noMultiLvlLbl val="0"/>
      </c:catAx>
      <c:valAx>
        <c:axId val="2199779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912448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1112125955615568"/>
          <c:y val="1.7401209807097458E-3"/>
          <c:w val="0.83651555335257144"/>
          <c:h val="7.6456051666773842E-2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3498.1</c:v>
                </c:pt>
                <c:pt idx="1">
                  <c:v>3498.1</c:v>
                </c:pt>
                <c:pt idx="2">
                  <c:v>4061.1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227.7</c:v>
                </c:pt>
                <c:pt idx="1">
                  <c:v>227.7</c:v>
                </c:pt>
                <c:pt idx="2">
                  <c:v>227.7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5482624"/>
        <c:axId val="225484160"/>
      </c:barChart>
      <c:catAx>
        <c:axId val="22548262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5484160"/>
        <c:crosses val="autoZero"/>
        <c:auto val="1"/>
        <c:lblAlgn val="ctr"/>
        <c:lblOffset val="100"/>
        <c:noMultiLvlLbl val="0"/>
      </c:catAx>
      <c:valAx>
        <c:axId val="225484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482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1791271825899125"/>
          <c:y val="5.8838105289888427E-2"/>
          <c:w val="0.7820872817410087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38178000990544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8178000990544E-2"/>
                  <c:y val="0.29478867427428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898668579918952E-3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34800286987842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3347.2</c:v>
                </c:pt>
                <c:pt idx="1">
                  <c:v>3725.4</c:v>
                </c:pt>
                <c:pt idx="2">
                  <c:v>3874.4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7221632"/>
        <c:axId val="437354496"/>
        <c:axId val="0"/>
      </c:bar3DChart>
      <c:catAx>
        <c:axId val="43722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437354496"/>
        <c:crosses val="autoZero"/>
        <c:auto val="1"/>
        <c:lblAlgn val="ctr"/>
        <c:lblOffset val="100"/>
        <c:noMultiLvlLbl val="0"/>
      </c:catAx>
      <c:valAx>
        <c:axId val="4373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437221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06502878281013"/>
          <c:y val="0.32918174059476757"/>
          <c:w val="0.31724137132911157"/>
          <c:h val="0.6419564775899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19.5</c:v>
                </c:pt>
                <c:pt idx="1">
                  <c:v>18.7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32448"/>
        <c:axId val="234401152"/>
      </c:barChart>
      <c:catAx>
        <c:axId val="219432448"/>
        <c:scaling>
          <c:orientation val="minMax"/>
        </c:scaling>
        <c:delete val="0"/>
        <c:axPos val="l"/>
        <c:majorTickMark val="out"/>
        <c:minorTickMark val="none"/>
        <c:tickLblPos val="nextTo"/>
        <c:crossAx val="234401152"/>
        <c:crosses val="autoZero"/>
        <c:auto val="1"/>
        <c:lblAlgn val="ctr"/>
        <c:lblOffset val="100"/>
        <c:noMultiLvlLbl val="0"/>
      </c:catAx>
      <c:valAx>
        <c:axId val="234401152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21943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966482119270695"/>
          <c:y val="0.35688223339368069"/>
          <c:w val="0.49033517880729299"/>
          <c:h val="0.402889401114928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olidFill>
          <a:srgbClr val="00B0F0"/>
        </a:soli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olidFill>
          <a:srgbClr val="FF0000"/>
        </a:soli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solidFill>
          <a:srgbClr val="FFFF00"/>
        </a:soli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77535-81FE-4A43-9FAB-75DFDB703BC7}" type="presOf" srcId="{FB48CFB2-2144-464F-99B0-7B4517BBF385}" destId="{55E128A9-086C-4AB0-9BB3-7B78F9CA19C8}" srcOrd="0" destOrd="0" presId="urn:microsoft.com/office/officeart/2008/layout/RadialCluster"/>
    <dgm:cxn modelId="{1C446822-F09C-4F5A-B830-30E72317226E}" type="presOf" srcId="{30BF6DE8-1E0A-4F3F-9C5D-54B1D0FEA649}" destId="{BF1427F8-47F7-429E-8B9A-D7AD3446727D}" srcOrd="0" destOrd="0" presId="urn:microsoft.com/office/officeart/2008/layout/RadialCluster"/>
    <dgm:cxn modelId="{75D31F73-707C-42E1-BCCA-1377457FF433}" type="presOf" srcId="{51B0975B-EA65-4A15-BAF2-DB307B86BC96}" destId="{341F0CCF-4C81-46C6-BAD1-DDC17631079D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0139EBDA-F778-497A-9F4B-7A109BF03DCA}" type="presOf" srcId="{BF147029-5588-4C67-A975-3EDDF959302B}" destId="{A7E70BED-E9F9-4186-91D6-4C4AD5C34513}" srcOrd="0" destOrd="0" presId="urn:microsoft.com/office/officeart/2008/layout/RadialCluster"/>
    <dgm:cxn modelId="{BDA7C88D-58E1-44FE-A577-D1F0E338DF26}" type="presOf" srcId="{9D6328B3-3D5F-410C-9275-2F3B736C0074}" destId="{0999DAA6-78E7-4C62-AD9F-BB89E1F317A5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13F51C5-89BF-4DD5-86C2-4A6F60D0B347}" type="presOf" srcId="{2C971819-3A7E-44D6-A607-E41E2CC546CA}" destId="{2A42BF92-E0CA-4C74-94D9-9AE3F4260038}" srcOrd="0" destOrd="0" presId="urn:microsoft.com/office/officeart/2008/layout/RadialCluster"/>
    <dgm:cxn modelId="{CC63B959-2A52-45F6-9377-7065D9D56E39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8417426A-802C-4350-97F8-4052D18354E8}" type="presOf" srcId="{B48DC76A-8C89-4A47-A084-03205D8C4A2A}" destId="{A1F9C609-4FDF-427E-A3A7-017CF8E0D1F8}" srcOrd="0" destOrd="0" presId="urn:microsoft.com/office/officeart/2008/layout/RadialCluster"/>
    <dgm:cxn modelId="{F5A4CDBF-185D-4FB5-A5E9-9AB836680595}" type="presParOf" srcId="{8B244CFF-22F3-49C3-BAD4-562F5B34DCEA}" destId="{767A95D3-4209-465C-93E1-7443651645A0}" srcOrd="0" destOrd="0" presId="urn:microsoft.com/office/officeart/2008/layout/RadialCluster"/>
    <dgm:cxn modelId="{B6E470FB-14FA-41AE-831C-DA6B01A6225F}" type="presParOf" srcId="{767A95D3-4209-465C-93E1-7443651645A0}" destId="{55E128A9-086C-4AB0-9BB3-7B78F9CA19C8}" srcOrd="0" destOrd="0" presId="urn:microsoft.com/office/officeart/2008/layout/RadialCluster"/>
    <dgm:cxn modelId="{DC4B6E12-4798-4267-ABFE-EF220C76D948}" type="presParOf" srcId="{767A95D3-4209-465C-93E1-7443651645A0}" destId="{2A42BF92-E0CA-4C74-94D9-9AE3F4260038}" srcOrd="1" destOrd="0" presId="urn:microsoft.com/office/officeart/2008/layout/RadialCluster"/>
    <dgm:cxn modelId="{9C9A3297-D92B-4F50-B249-A664BCEA626D}" type="presParOf" srcId="{767A95D3-4209-465C-93E1-7443651645A0}" destId="{A7E70BED-E9F9-4186-91D6-4C4AD5C34513}" srcOrd="2" destOrd="0" presId="urn:microsoft.com/office/officeart/2008/layout/RadialCluster"/>
    <dgm:cxn modelId="{2D13EECD-92DE-4D2D-8C89-B7BDFF318A63}" type="presParOf" srcId="{767A95D3-4209-465C-93E1-7443651645A0}" destId="{0999DAA6-78E7-4C62-AD9F-BB89E1F317A5}" srcOrd="3" destOrd="0" presId="urn:microsoft.com/office/officeart/2008/layout/RadialCluster"/>
    <dgm:cxn modelId="{8C260FD9-8BD7-487A-965D-73FAA99F21F9}" type="presParOf" srcId="{767A95D3-4209-465C-93E1-7443651645A0}" destId="{A1F9C609-4FDF-427E-A3A7-017CF8E0D1F8}" srcOrd="4" destOrd="0" presId="urn:microsoft.com/office/officeart/2008/layout/RadialCluster"/>
    <dgm:cxn modelId="{C9D81732-E9BC-488E-9514-E6E3DC2A4911}" type="presParOf" srcId="{767A95D3-4209-465C-93E1-7443651645A0}" destId="{BF1427F8-47F7-429E-8B9A-D7AD3446727D}" srcOrd="5" destOrd="0" presId="urn:microsoft.com/office/officeart/2008/layout/RadialCluster"/>
    <dgm:cxn modelId="{3D073466-CB1F-47DA-B725-C382E780761D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6%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r>
            <a:rPr lang="ru-RU" sz="500" dirty="0" smtClean="0"/>
            <a:t>40%</a:t>
          </a:r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r>
            <a:rPr lang="ru-RU" sz="1600" b="1" dirty="0" smtClean="0"/>
            <a:t>Бюджет Сулинского сельского поселения Миллеровского района</a:t>
          </a:r>
          <a:endParaRPr lang="ru-RU" sz="1600" b="1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211259" custScaleY="140389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22104" custScaleY="113178" custLinFactY="-9678" custLinFactNeighborX="-411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Ang="21252317" custScaleX="115027" custScaleY="116925" custLinFactNeighborX="34582" custLinFactNeighborY="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01939" custScaleY="113534" custLinFactNeighborX="4112" custLinFactNeighborY="2338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192C3F57-D832-4170-AB84-EEE48FEB464C}" type="presOf" srcId="{633FB53C-5707-438F-9EB8-EA6BD6263492}" destId="{CE657086-2CE5-4289-87D9-AD74AA654A5A}" srcOrd="0" destOrd="0" presId="urn:microsoft.com/office/officeart/2005/8/layout/funnel1"/>
    <dgm:cxn modelId="{89DD95B3-B13C-47F0-8E3A-D664F60DD2E2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7A72B253-9225-4971-A1FC-959A14C00066}" type="presOf" srcId="{57823047-4B8E-4DD9-A59E-3F988631BA88}" destId="{F85F8655-39B5-4D64-8864-1FE4DFD13925}" srcOrd="0" destOrd="0" presId="urn:microsoft.com/office/officeart/2005/8/layout/funnel1"/>
    <dgm:cxn modelId="{42B16418-8338-4B7D-B818-236AA1944BAC}" type="presOf" srcId="{C5F6B6FE-C99D-47E8-B32C-8BCE6AF6FA93}" destId="{07AB60D2-788F-455B-BC6E-6C55558CDF58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6F28FD0C-73FC-47D5-866D-CDF87DBF6172}" type="presOf" srcId="{BF60C060-3180-409F-9C41-5F077E3978B6}" destId="{E2CFF147-3DBF-40A4-A443-E4DE75A3D770}" srcOrd="0" destOrd="0" presId="urn:microsoft.com/office/officeart/2005/8/layout/funnel1"/>
    <dgm:cxn modelId="{6D484699-8E7A-46B6-9FA5-6FEDC5217F08}" type="presParOf" srcId="{CE657086-2CE5-4289-87D9-AD74AA654A5A}" destId="{3DEFD9A4-716A-41AF-833F-4634F7061FA3}" srcOrd="0" destOrd="0" presId="urn:microsoft.com/office/officeart/2005/8/layout/funnel1"/>
    <dgm:cxn modelId="{930E0E98-B944-4CCD-BBCB-4CC15B9C8FB2}" type="presParOf" srcId="{CE657086-2CE5-4289-87D9-AD74AA654A5A}" destId="{277341DB-90E9-434B-9934-88E8F086D5F7}" srcOrd="1" destOrd="0" presId="urn:microsoft.com/office/officeart/2005/8/layout/funnel1"/>
    <dgm:cxn modelId="{3AB38AD2-80BC-4A69-B67C-E0B985953F8E}" type="presParOf" srcId="{CE657086-2CE5-4289-87D9-AD74AA654A5A}" destId="{F85F8655-39B5-4D64-8864-1FE4DFD13925}" srcOrd="2" destOrd="0" presId="urn:microsoft.com/office/officeart/2005/8/layout/funnel1"/>
    <dgm:cxn modelId="{C601C482-0AFC-4882-B604-E0CCAFE244F5}" type="presParOf" srcId="{CE657086-2CE5-4289-87D9-AD74AA654A5A}" destId="{10E0D042-4385-4FD9-9B67-E1D8813ABC3A}" srcOrd="3" destOrd="0" presId="urn:microsoft.com/office/officeart/2005/8/layout/funnel1"/>
    <dgm:cxn modelId="{6D325B8A-2397-48AA-BE65-BC37C530F058}" type="presParOf" srcId="{CE657086-2CE5-4289-87D9-AD74AA654A5A}" destId="{07AB60D2-788F-455B-BC6E-6C55558CDF58}" srcOrd="4" destOrd="0" presId="urn:microsoft.com/office/officeart/2005/8/layout/funnel1"/>
    <dgm:cxn modelId="{5968C061-1F58-4B63-82BD-1C812F4F0E8F}" type="presParOf" srcId="{CE657086-2CE5-4289-87D9-AD74AA654A5A}" destId="{E2CFF147-3DBF-40A4-A443-E4DE75A3D770}" srcOrd="5" destOrd="0" presId="urn:microsoft.com/office/officeart/2005/8/layout/funnel1"/>
    <dgm:cxn modelId="{8702EA55-EDC3-4A27-9593-4305577D73A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физических лиц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организаций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88C024DC-67D2-4A96-ADEA-5EAB5913A8C1}" type="presOf" srcId="{7183E61F-3F95-470D-B739-A752BEBDAEFC}" destId="{A1E2BBE8-5448-44E1-B0D9-E93F66F33258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2EDBA126-8334-4847-9C74-57204973B00F}" type="presOf" srcId="{B38F1879-6498-4A75-9CE3-0A4557808D5B}" destId="{C92DC8CA-989D-4D3B-AED2-D225EBEFAC98}" srcOrd="0" destOrd="0" presId="urn:microsoft.com/office/officeart/2008/layout/VerticalCurvedList"/>
    <dgm:cxn modelId="{1692D94F-4216-41CC-984F-EB6602840F0A}" type="presOf" srcId="{9CD32463-AD84-4CD5-818A-8699276AE060}" destId="{88FE45A1-E442-48A3-9B48-70109ABF39EE}" srcOrd="0" destOrd="0" presId="urn:microsoft.com/office/officeart/2008/layout/VerticalCurvedList"/>
    <dgm:cxn modelId="{43FCB8D5-0AA5-4476-82DD-08FB983FEC18}" type="presOf" srcId="{BD9324ED-6584-465D-8E67-0E8FEF77EFFD}" destId="{273783CA-8226-4030-9BB4-217532BB0694}" srcOrd="0" destOrd="0" presId="urn:microsoft.com/office/officeart/2008/layout/VerticalCurvedList"/>
    <dgm:cxn modelId="{72D09ABD-16B3-49FC-A1E2-54F53DD43F8C}" type="presOf" srcId="{361DB5A0-AC33-4F66-A328-2D75FFAC0B55}" destId="{27CEBEB9-7C4B-4030-B938-D904ABB98147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583E78-EF14-4714-BD16-956B13EEB3BB}" type="presOf" srcId="{83232693-4910-4B19-9B96-0FBF03FD769A}" destId="{224A83D4-523E-44EE-BA9D-002B1D06016D}" srcOrd="0" destOrd="0" presId="urn:microsoft.com/office/officeart/2008/layout/VerticalCurvedList"/>
    <dgm:cxn modelId="{521C5033-26DB-403C-BE5C-1CA8E99748DC}" type="presOf" srcId="{7597845E-587D-4AD6-88BB-5509B7B89FB1}" destId="{D45C7705-68EA-48D8-8D17-A3D2595E1EF4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AD508FBC-A04E-4411-820B-59B8BB9B5365}" type="presOf" srcId="{31ECADE9-906B-4B95-8995-C8AD28F932AC}" destId="{4C35DD8A-7316-45CC-819F-7FF92587FDFB}" srcOrd="0" destOrd="0" presId="urn:microsoft.com/office/officeart/2008/layout/VerticalCurvedList"/>
    <dgm:cxn modelId="{4B9BF565-477D-496D-A8FC-5144C2BAE6A8}" type="presParOf" srcId="{A1E2BBE8-5448-44E1-B0D9-E93F66F33258}" destId="{575AEEC5-ECE0-4E01-A8AD-3EF7C540E059}" srcOrd="0" destOrd="0" presId="urn:microsoft.com/office/officeart/2008/layout/VerticalCurvedList"/>
    <dgm:cxn modelId="{486BDAF0-1532-4CBD-B30B-8AE56D04BE0F}" type="presParOf" srcId="{575AEEC5-ECE0-4E01-A8AD-3EF7C540E059}" destId="{05DA620F-B37C-4088-A3FE-B9D0FDBDDA21}" srcOrd="0" destOrd="0" presId="urn:microsoft.com/office/officeart/2008/layout/VerticalCurvedList"/>
    <dgm:cxn modelId="{872CD8BA-8204-4C34-A7E2-A12380C9061D}" type="presParOf" srcId="{05DA620F-B37C-4088-A3FE-B9D0FDBDDA21}" destId="{A0530FA3-CD9C-4A51-9A95-BB3C6A4A0DCA}" srcOrd="0" destOrd="0" presId="urn:microsoft.com/office/officeart/2008/layout/VerticalCurvedList"/>
    <dgm:cxn modelId="{48D88EB7-85AF-401D-9C43-4C04DFDE6261}" type="presParOf" srcId="{05DA620F-B37C-4088-A3FE-B9D0FDBDDA21}" destId="{D45C7705-68EA-48D8-8D17-A3D2595E1EF4}" srcOrd="1" destOrd="0" presId="urn:microsoft.com/office/officeart/2008/layout/VerticalCurvedList"/>
    <dgm:cxn modelId="{1A50A49C-10B0-48F4-94B3-ACE461965A44}" type="presParOf" srcId="{05DA620F-B37C-4088-A3FE-B9D0FDBDDA21}" destId="{5A53F82E-E76E-4695-BDDF-C44D704F2105}" srcOrd="2" destOrd="0" presId="urn:microsoft.com/office/officeart/2008/layout/VerticalCurvedList"/>
    <dgm:cxn modelId="{823F6007-9E35-43DE-B9B5-6AE826E72287}" type="presParOf" srcId="{05DA620F-B37C-4088-A3FE-B9D0FDBDDA21}" destId="{5B74AA54-4E69-4402-B761-1F6E58250014}" srcOrd="3" destOrd="0" presId="urn:microsoft.com/office/officeart/2008/layout/VerticalCurvedList"/>
    <dgm:cxn modelId="{E9169B32-ED4F-4230-BC9E-9105A5E5868C}" type="presParOf" srcId="{575AEEC5-ECE0-4E01-A8AD-3EF7C540E059}" destId="{4C35DD8A-7316-45CC-819F-7FF92587FDFB}" srcOrd="1" destOrd="0" presId="urn:microsoft.com/office/officeart/2008/layout/VerticalCurvedList"/>
    <dgm:cxn modelId="{70DA2DDB-2271-4366-86CA-170F01BA2E17}" type="presParOf" srcId="{575AEEC5-ECE0-4E01-A8AD-3EF7C540E059}" destId="{A670644D-025B-4A73-AAF5-9ED14BEBC6FC}" srcOrd="2" destOrd="0" presId="urn:microsoft.com/office/officeart/2008/layout/VerticalCurvedList"/>
    <dgm:cxn modelId="{945CB5C7-2E66-4BD5-B7E7-3CACBBEC67A2}" type="presParOf" srcId="{A670644D-025B-4A73-AAF5-9ED14BEBC6FC}" destId="{84FDCF01-4E3C-4A1A-8928-4CB0BEAE0187}" srcOrd="0" destOrd="0" presId="urn:microsoft.com/office/officeart/2008/layout/VerticalCurvedList"/>
    <dgm:cxn modelId="{71BC8113-F9BC-4BE3-87D8-38A2B5C9E371}" type="presParOf" srcId="{575AEEC5-ECE0-4E01-A8AD-3EF7C540E059}" destId="{C92DC8CA-989D-4D3B-AED2-D225EBEFAC98}" srcOrd="3" destOrd="0" presId="urn:microsoft.com/office/officeart/2008/layout/VerticalCurvedList"/>
    <dgm:cxn modelId="{59F56BAB-7248-4A3E-8F5A-B823E826E5B8}" type="presParOf" srcId="{575AEEC5-ECE0-4E01-A8AD-3EF7C540E059}" destId="{9E565B04-C4FC-4D55-9828-491923C23E3B}" srcOrd="4" destOrd="0" presId="urn:microsoft.com/office/officeart/2008/layout/VerticalCurvedList"/>
    <dgm:cxn modelId="{9FE465A4-260F-44FD-8764-FECF4436C585}" type="presParOf" srcId="{9E565B04-C4FC-4D55-9828-491923C23E3B}" destId="{8279B558-E84B-4703-9936-2F1A9BFA442B}" srcOrd="0" destOrd="0" presId="urn:microsoft.com/office/officeart/2008/layout/VerticalCurvedList"/>
    <dgm:cxn modelId="{8BE89C2B-EC02-40E9-BDB6-6B23489B9E42}" type="presParOf" srcId="{575AEEC5-ECE0-4E01-A8AD-3EF7C540E059}" destId="{27CEBEB9-7C4B-4030-B938-D904ABB98147}" srcOrd="5" destOrd="0" presId="urn:microsoft.com/office/officeart/2008/layout/VerticalCurvedList"/>
    <dgm:cxn modelId="{BB76826A-6179-4EC1-AC94-6305C1C3F86E}" type="presParOf" srcId="{575AEEC5-ECE0-4E01-A8AD-3EF7C540E059}" destId="{94281089-2DB6-40AC-9D58-1898421A642A}" srcOrd="6" destOrd="0" presId="urn:microsoft.com/office/officeart/2008/layout/VerticalCurvedList"/>
    <dgm:cxn modelId="{F4B1E75A-EBBF-4E7C-ABBF-0154029CF406}" type="presParOf" srcId="{94281089-2DB6-40AC-9D58-1898421A642A}" destId="{1BD776D9-4F93-4769-A8D9-8A522F60362B}" srcOrd="0" destOrd="0" presId="urn:microsoft.com/office/officeart/2008/layout/VerticalCurvedList"/>
    <dgm:cxn modelId="{FA7CEEF9-4A82-4998-8D04-0B891B1867BE}" type="presParOf" srcId="{575AEEC5-ECE0-4E01-A8AD-3EF7C540E059}" destId="{224A83D4-523E-44EE-BA9D-002B1D06016D}" srcOrd="7" destOrd="0" presId="urn:microsoft.com/office/officeart/2008/layout/VerticalCurvedList"/>
    <dgm:cxn modelId="{C3B5C89D-17A4-4698-9F86-258EE8FE76FF}" type="presParOf" srcId="{575AEEC5-ECE0-4E01-A8AD-3EF7C540E059}" destId="{1DB3696A-C9E8-470E-A9AC-ED471A16B71D}" srcOrd="8" destOrd="0" presId="urn:microsoft.com/office/officeart/2008/layout/VerticalCurvedList"/>
    <dgm:cxn modelId="{0EFE4A22-842B-4972-9D53-9D22F8528D39}" type="presParOf" srcId="{1DB3696A-C9E8-470E-A9AC-ED471A16B71D}" destId="{922B23CE-F6E3-44DF-A87D-E4709672551B}" srcOrd="0" destOrd="0" presId="urn:microsoft.com/office/officeart/2008/layout/VerticalCurvedList"/>
    <dgm:cxn modelId="{8E813C3E-4002-4C8F-8325-947A13511597}" type="presParOf" srcId="{575AEEC5-ECE0-4E01-A8AD-3EF7C540E059}" destId="{273783CA-8226-4030-9BB4-217532BB0694}" srcOrd="9" destOrd="0" presId="urn:microsoft.com/office/officeart/2008/layout/VerticalCurvedList"/>
    <dgm:cxn modelId="{7D9D534D-DE83-45BF-9FCD-FD56AC9F6781}" type="presParOf" srcId="{575AEEC5-ECE0-4E01-A8AD-3EF7C540E059}" destId="{D9CAF58E-AF24-4E91-84EA-2EC086E0174C}" srcOrd="10" destOrd="0" presId="urn:microsoft.com/office/officeart/2008/layout/VerticalCurvedList"/>
    <dgm:cxn modelId="{D9EBFDD5-0D90-496C-9D5F-3800DD215748}" type="presParOf" srcId="{D9CAF58E-AF24-4E91-84EA-2EC086E0174C}" destId="{7E4C7083-9059-4EEC-8C72-B3FB564C5924}" srcOrd="0" destOrd="0" presId="urn:microsoft.com/office/officeart/2008/layout/VerticalCurvedList"/>
    <dgm:cxn modelId="{1FEBCD26-E717-497A-91A7-385D1FD6257C}" type="presParOf" srcId="{575AEEC5-ECE0-4E01-A8AD-3EF7C540E059}" destId="{88FE45A1-E442-48A3-9B48-70109ABF39EE}" srcOrd="11" destOrd="0" presId="urn:microsoft.com/office/officeart/2008/layout/VerticalCurvedList"/>
    <dgm:cxn modelId="{8CFF6457-39AB-448D-8216-48D692E83032}" type="presParOf" srcId="{575AEEC5-ECE0-4E01-A8AD-3EF7C540E059}" destId="{74107904-90D1-4360-9209-6BA19F43E82C}" srcOrd="12" destOrd="0" presId="urn:microsoft.com/office/officeart/2008/layout/VerticalCurvedList"/>
    <dgm:cxn modelId="{BE875466-3F6C-4120-878C-B8875DC4E1DE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1DB5A0-AC33-4F66-A328-2D75FFAC0B55}">
      <dgm:prSet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   И КОМПЕНСАЦИИ ЗАТРАТ ГОСУДАРСТВА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31ECADE9-906B-4B95-8995-C8AD28F932AC}">
      <dgm:prSet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61C96600-8944-4F1B-994B-8F7225B4DEE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Инициативные платежи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E932DBCB-2B3D-45FF-AE2A-F9FE3A41DA08}" type="parTrans" cxnId="{5389708E-F11A-48DE-8BDC-71DDD15B8FE2}">
      <dgm:prSet/>
      <dgm:spPr/>
      <dgm:t>
        <a:bodyPr/>
        <a:lstStyle/>
        <a:p>
          <a:endParaRPr lang="ru-RU"/>
        </a:p>
      </dgm:t>
    </dgm:pt>
    <dgm:pt modelId="{80A3A63D-A8CC-43AD-9154-B3AF34C880B8}" type="sibTrans" cxnId="{5389708E-F11A-48DE-8BDC-71DDD15B8FE2}">
      <dgm:prSet/>
      <dgm:spPr/>
      <dgm:t>
        <a:bodyPr/>
        <a:lstStyle/>
        <a:p>
          <a:endParaRPr lang="ru-RU"/>
        </a:p>
      </dgm:t>
    </dgm:pt>
    <dgm:pt modelId="{0040BEA0-DB65-4D8A-BE7D-6DF6C3FF0CF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9F53C3-3478-4F80-943D-7A3748C587B5}" type="parTrans" cxnId="{BB4608C4-6C22-4507-AC02-40A7FC73DE73}">
      <dgm:prSet/>
      <dgm:spPr/>
      <dgm:t>
        <a:bodyPr/>
        <a:lstStyle/>
        <a:p>
          <a:endParaRPr lang="ru-RU"/>
        </a:p>
      </dgm:t>
    </dgm:pt>
    <dgm:pt modelId="{0394120B-425D-44D6-A5B3-129F418B437E}" type="sibTrans" cxnId="{BB4608C4-6C22-4507-AC02-40A7FC73DE73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4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4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4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B7594B4-673C-41F5-AC2D-57E9D28417D9}" type="pres">
      <dgm:prSet presAssocID="{61C96600-8944-4F1B-994B-8F7225B4DEE8}" presName="text_2" presStyleLbl="node1" presStyleIdx="1" presStyleCnt="4">
        <dgm:presLayoutVars>
          <dgm:bulletEnabled val="1"/>
        </dgm:presLayoutVars>
      </dgm:prSet>
      <dgm:spPr/>
    </dgm:pt>
    <dgm:pt modelId="{0B1679BE-AD3B-40DC-9352-0E74EA3E5722}" type="pres">
      <dgm:prSet presAssocID="{61C96600-8944-4F1B-994B-8F7225B4DEE8}" presName="accent_2" presStyleCnt="0"/>
      <dgm:spPr/>
    </dgm:pt>
    <dgm:pt modelId="{668E7315-6165-4981-A8F9-73083D64A5FF}" type="pres">
      <dgm:prSet presAssocID="{61C96600-8944-4F1B-994B-8F7225B4DEE8}" presName="accentRepeatNode" presStyleLbl="solidFgAcc1" presStyleIdx="1" presStyleCnt="4"/>
      <dgm:spPr/>
    </dgm:pt>
    <dgm:pt modelId="{38EC140D-4DB5-48BF-9D41-06CF381E3F15}" type="pres">
      <dgm:prSet presAssocID="{0040BEA0-DB65-4D8A-BE7D-6DF6C3FF0CF3}" presName="text_3" presStyleLbl="node1" presStyleIdx="2" presStyleCnt="4">
        <dgm:presLayoutVars>
          <dgm:bulletEnabled val="1"/>
        </dgm:presLayoutVars>
      </dgm:prSet>
      <dgm:spPr/>
    </dgm:pt>
    <dgm:pt modelId="{02898F92-5ACC-47A5-8E22-8D6D3976B4E5}" type="pres">
      <dgm:prSet presAssocID="{0040BEA0-DB65-4D8A-BE7D-6DF6C3FF0CF3}" presName="accent_3" presStyleCnt="0"/>
      <dgm:spPr/>
    </dgm:pt>
    <dgm:pt modelId="{8B432733-40B4-44A8-A4D3-1323FD0A2BCE}" type="pres">
      <dgm:prSet presAssocID="{0040BEA0-DB65-4D8A-BE7D-6DF6C3FF0CF3}" presName="accentRepeatNode" presStyleLbl="solidFgAcc1" presStyleIdx="2" presStyleCnt="4"/>
      <dgm:spPr/>
    </dgm:pt>
    <dgm:pt modelId="{16F925FF-0BF0-4B8A-A1FA-624B223154F5}" type="pres">
      <dgm:prSet presAssocID="{361DB5A0-AC33-4F66-A328-2D75FFAC0B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6E9D5-EF00-4521-82BE-4A7126AC7FA2}" type="pres">
      <dgm:prSet presAssocID="{361DB5A0-AC33-4F66-A328-2D75FFAC0B55}" presName="accent_4" presStyleCnt="0"/>
      <dgm:spPr/>
    </dgm:pt>
    <dgm:pt modelId="{1BD776D9-4F93-4769-A8D9-8A522F60362B}" type="pres">
      <dgm:prSet presAssocID="{361DB5A0-AC33-4F66-A328-2D75FFAC0B55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71F282E-E91A-4554-A234-E9C7DC44264F}" type="presOf" srcId="{31ECADE9-906B-4B95-8995-C8AD28F932AC}" destId="{4C35DD8A-7316-45CC-819F-7FF92587FDFB}" srcOrd="0" destOrd="0" presId="urn:microsoft.com/office/officeart/2008/layout/VerticalCurvedList"/>
    <dgm:cxn modelId="{9D5DA002-3C0E-40A6-B65A-BFA32DE7E24A}" type="presOf" srcId="{361DB5A0-AC33-4F66-A328-2D75FFAC0B55}" destId="{16F925FF-0BF0-4B8A-A1FA-624B223154F5}" srcOrd="0" destOrd="0" presId="urn:microsoft.com/office/officeart/2008/layout/VerticalCurvedList"/>
    <dgm:cxn modelId="{BB4608C4-6C22-4507-AC02-40A7FC73DE73}" srcId="{7183E61F-3F95-470D-B739-A752BEBDAEFC}" destId="{0040BEA0-DB65-4D8A-BE7D-6DF6C3FF0CF3}" srcOrd="2" destOrd="0" parTransId="{FB9F53C3-3478-4F80-943D-7A3748C587B5}" sibTransId="{0394120B-425D-44D6-A5B3-129F418B437E}"/>
    <dgm:cxn modelId="{F6EAEA70-92E9-4647-A103-981C9273DE71}" type="presOf" srcId="{7597845E-587D-4AD6-88BB-5509B7B89FB1}" destId="{D45C7705-68EA-48D8-8D17-A3D2595E1EF4}" srcOrd="0" destOrd="0" presId="urn:microsoft.com/office/officeart/2008/layout/VerticalCurvedList"/>
    <dgm:cxn modelId="{585F7E67-0970-44B5-BDCA-518B81C644FB}" type="presOf" srcId="{7183E61F-3F95-470D-B739-A752BEBDAEFC}" destId="{A1E2BBE8-5448-44E1-B0D9-E93F66F33258}" srcOrd="0" destOrd="0" presId="urn:microsoft.com/office/officeart/2008/layout/VerticalCurvedList"/>
    <dgm:cxn modelId="{5389708E-F11A-48DE-8BDC-71DDD15B8FE2}" srcId="{7183E61F-3F95-470D-B739-A752BEBDAEFC}" destId="{61C96600-8944-4F1B-994B-8F7225B4DEE8}" srcOrd="1" destOrd="0" parTransId="{E932DBCB-2B3D-45FF-AE2A-F9FE3A41DA08}" sibTransId="{80A3A63D-A8CC-43AD-9154-B3AF34C880B8}"/>
    <dgm:cxn modelId="{1F96F584-F861-4FF0-9EA6-D9DCE3971E76}" type="presOf" srcId="{61C96600-8944-4F1B-994B-8F7225B4DEE8}" destId="{4B7594B4-673C-41F5-AC2D-57E9D28417D9}" srcOrd="0" destOrd="0" presId="urn:microsoft.com/office/officeart/2008/layout/VerticalCurvedList"/>
    <dgm:cxn modelId="{BE5060A9-6C8E-4AC5-B4EA-047A28854296}" srcId="{7183E61F-3F95-470D-B739-A752BEBDAEFC}" destId="{361DB5A0-AC33-4F66-A328-2D75FFAC0B55}" srcOrd="3" destOrd="0" parTransId="{58932C8F-C312-452F-9397-A7D9D072C29B}" sibTransId="{F3B22750-13E2-465D-BBD7-51207953947C}"/>
    <dgm:cxn modelId="{7A6CB24D-0271-46D7-94F8-0498F15BA101}" type="presOf" srcId="{0040BEA0-DB65-4D8A-BE7D-6DF6C3FF0CF3}" destId="{38EC140D-4DB5-48BF-9D41-06CF381E3F15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7F508C19-3787-4209-ADAF-A268CD91DFA8}" type="presParOf" srcId="{A1E2BBE8-5448-44E1-B0D9-E93F66F33258}" destId="{575AEEC5-ECE0-4E01-A8AD-3EF7C540E059}" srcOrd="0" destOrd="0" presId="urn:microsoft.com/office/officeart/2008/layout/VerticalCurvedList"/>
    <dgm:cxn modelId="{C78AD9BA-05E8-4C76-937D-BCC638B5116A}" type="presParOf" srcId="{575AEEC5-ECE0-4E01-A8AD-3EF7C540E059}" destId="{05DA620F-B37C-4088-A3FE-B9D0FDBDDA21}" srcOrd="0" destOrd="0" presId="urn:microsoft.com/office/officeart/2008/layout/VerticalCurvedList"/>
    <dgm:cxn modelId="{C31343FA-7EB3-45B7-BFD8-E9FA04252A4F}" type="presParOf" srcId="{05DA620F-B37C-4088-A3FE-B9D0FDBDDA21}" destId="{A0530FA3-CD9C-4A51-9A95-BB3C6A4A0DCA}" srcOrd="0" destOrd="0" presId="urn:microsoft.com/office/officeart/2008/layout/VerticalCurvedList"/>
    <dgm:cxn modelId="{B61FD12E-E1A7-4A79-94CD-E95519CA711D}" type="presParOf" srcId="{05DA620F-B37C-4088-A3FE-B9D0FDBDDA21}" destId="{D45C7705-68EA-48D8-8D17-A3D2595E1EF4}" srcOrd="1" destOrd="0" presId="urn:microsoft.com/office/officeart/2008/layout/VerticalCurvedList"/>
    <dgm:cxn modelId="{9FAD3FCD-AFCA-4DB8-8A37-ABE6B172507E}" type="presParOf" srcId="{05DA620F-B37C-4088-A3FE-B9D0FDBDDA21}" destId="{5A53F82E-E76E-4695-BDDF-C44D704F2105}" srcOrd="2" destOrd="0" presId="urn:microsoft.com/office/officeart/2008/layout/VerticalCurvedList"/>
    <dgm:cxn modelId="{7885243D-AAA7-4EFB-B69C-03DAC14E5C89}" type="presParOf" srcId="{05DA620F-B37C-4088-A3FE-B9D0FDBDDA21}" destId="{5B74AA54-4E69-4402-B761-1F6E58250014}" srcOrd="3" destOrd="0" presId="urn:microsoft.com/office/officeart/2008/layout/VerticalCurvedList"/>
    <dgm:cxn modelId="{79CA30D5-D7A6-425F-8AE5-476BB7C5FA6F}" type="presParOf" srcId="{575AEEC5-ECE0-4E01-A8AD-3EF7C540E059}" destId="{4C35DD8A-7316-45CC-819F-7FF92587FDFB}" srcOrd="1" destOrd="0" presId="urn:microsoft.com/office/officeart/2008/layout/VerticalCurvedList"/>
    <dgm:cxn modelId="{CB07470A-565D-45A7-B9B4-A60A3397A985}" type="presParOf" srcId="{575AEEC5-ECE0-4E01-A8AD-3EF7C540E059}" destId="{A670644D-025B-4A73-AAF5-9ED14BEBC6FC}" srcOrd="2" destOrd="0" presId="urn:microsoft.com/office/officeart/2008/layout/VerticalCurvedList"/>
    <dgm:cxn modelId="{51411C93-C867-4184-8A3F-7A784BA53E5B}" type="presParOf" srcId="{A670644D-025B-4A73-AAF5-9ED14BEBC6FC}" destId="{84FDCF01-4E3C-4A1A-8928-4CB0BEAE0187}" srcOrd="0" destOrd="0" presId="urn:microsoft.com/office/officeart/2008/layout/VerticalCurvedList"/>
    <dgm:cxn modelId="{85637565-D635-4FA2-B2C9-386744A7DF18}" type="presParOf" srcId="{575AEEC5-ECE0-4E01-A8AD-3EF7C540E059}" destId="{4B7594B4-673C-41F5-AC2D-57E9D28417D9}" srcOrd="3" destOrd="0" presId="urn:microsoft.com/office/officeart/2008/layout/VerticalCurvedList"/>
    <dgm:cxn modelId="{F5738CAF-0861-4B03-AF3B-3D3E3D307F93}" type="presParOf" srcId="{575AEEC5-ECE0-4E01-A8AD-3EF7C540E059}" destId="{0B1679BE-AD3B-40DC-9352-0E74EA3E5722}" srcOrd="4" destOrd="0" presId="urn:microsoft.com/office/officeart/2008/layout/VerticalCurvedList"/>
    <dgm:cxn modelId="{08799049-D6AF-4BFA-9A1D-700F266435EF}" type="presParOf" srcId="{0B1679BE-AD3B-40DC-9352-0E74EA3E5722}" destId="{668E7315-6165-4981-A8F9-73083D64A5FF}" srcOrd="0" destOrd="0" presId="urn:microsoft.com/office/officeart/2008/layout/VerticalCurvedList"/>
    <dgm:cxn modelId="{1E5814AF-1936-49E2-9370-3B2B16D785EA}" type="presParOf" srcId="{575AEEC5-ECE0-4E01-A8AD-3EF7C540E059}" destId="{38EC140D-4DB5-48BF-9D41-06CF381E3F15}" srcOrd="5" destOrd="0" presId="urn:microsoft.com/office/officeart/2008/layout/VerticalCurvedList"/>
    <dgm:cxn modelId="{E04696E4-F7EF-4036-9239-9A472166D032}" type="presParOf" srcId="{575AEEC5-ECE0-4E01-A8AD-3EF7C540E059}" destId="{02898F92-5ACC-47A5-8E22-8D6D3976B4E5}" srcOrd="6" destOrd="0" presId="urn:microsoft.com/office/officeart/2008/layout/VerticalCurvedList"/>
    <dgm:cxn modelId="{6C5C644A-EB74-47FD-8523-127DB66F47E4}" type="presParOf" srcId="{02898F92-5ACC-47A5-8E22-8D6D3976B4E5}" destId="{8B432733-40B4-44A8-A4D3-1323FD0A2BCE}" srcOrd="0" destOrd="0" presId="urn:microsoft.com/office/officeart/2008/layout/VerticalCurvedList"/>
    <dgm:cxn modelId="{A412ABE8-06D7-4CC0-A57A-460A6B4AA733}" type="presParOf" srcId="{575AEEC5-ECE0-4E01-A8AD-3EF7C540E059}" destId="{16F925FF-0BF0-4B8A-A1FA-624B223154F5}" srcOrd="7" destOrd="0" presId="urn:microsoft.com/office/officeart/2008/layout/VerticalCurvedList"/>
    <dgm:cxn modelId="{0B9F9D9E-EDA2-4CF7-A324-18B76F96C6FF}" type="presParOf" srcId="{575AEEC5-ECE0-4E01-A8AD-3EF7C540E059}" destId="{2746E9D5-EF00-4521-82BE-4A7126AC7FA2}" srcOrd="8" destOrd="0" presId="urn:microsoft.com/office/officeart/2008/layout/VerticalCurvedList"/>
    <dgm:cxn modelId="{54459B27-619F-454E-B684-A335728B34A6}" type="presParOf" srcId="{2746E9D5-EF00-4521-82BE-4A7126AC7FA2}" destId="{1BD776D9-4F93-4769-A8D9-8A522F60362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604440">
          <a:off x="2315020" y="1393452"/>
          <a:ext cx="1206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633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8086" y="1753102"/>
          <a:ext cx="3221320" cy="1002614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30" y="1802046"/>
        <a:ext cx="3123432" cy="904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1028364" y="163375"/>
          <a:ext cx="2902822" cy="10081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2202994" y="1906945"/>
          <a:ext cx="562562" cy="180994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-368037" y="2783604"/>
          <a:ext cx="5704626" cy="9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40%</a:t>
          </a: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Сулинского сельского поселения Миллеровского района</a:t>
          </a:r>
          <a:endParaRPr lang="ru-RU" sz="1600" b="1" kern="1200" dirty="0" smtClean="0"/>
        </a:p>
      </dsp:txBody>
      <dsp:txXfrm>
        <a:off x="-368037" y="2783604"/>
        <a:ext cx="5704626" cy="947731"/>
      </dsp:txXfrm>
    </dsp:sp>
    <dsp:sp modelId="{10E0D042-4385-4FD9-9B67-E1D8813ABC3A}">
      <dsp:nvSpPr>
        <dsp:cNvPr id="0" name=""/>
        <dsp:cNvSpPr/>
      </dsp:nvSpPr>
      <dsp:spPr>
        <a:xfrm>
          <a:off x="1555603" y="72012"/>
          <a:ext cx="1236440" cy="11460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100%</a:t>
          </a:r>
          <a:endParaRPr lang="ru-RU" sz="2300" kern="1200" dirty="0"/>
        </a:p>
      </dsp:txBody>
      <dsp:txXfrm>
        <a:off x="1736675" y="239848"/>
        <a:ext cx="874296" cy="810382"/>
      </dsp:txXfrm>
    </dsp:sp>
    <dsp:sp modelId="{07AB60D2-788F-455B-BC6E-6C55558CDF58}">
      <dsp:nvSpPr>
        <dsp:cNvPr id="0" name=""/>
        <dsp:cNvSpPr/>
      </dsp:nvSpPr>
      <dsp:spPr>
        <a:xfrm>
          <a:off x="1693642" y="759457"/>
          <a:ext cx="1216360" cy="11989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6%</a:t>
          </a:r>
          <a:endParaRPr lang="ru-RU" sz="2300" kern="1200" dirty="0"/>
        </a:p>
      </dsp:txBody>
      <dsp:txXfrm>
        <a:off x="1871774" y="935035"/>
        <a:ext cx="860096" cy="847767"/>
      </dsp:txXfrm>
    </dsp:sp>
    <dsp:sp modelId="{E2CFF147-3DBF-40A4-A443-E4DE75A3D770}">
      <dsp:nvSpPr>
        <dsp:cNvPr id="0" name=""/>
        <dsp:cNvSpPr/>
      </dsp:nvSpPr>
      <dsp:spPr>
        <a:xfrm rot="21252317">
          <a:off x="2668365" y="250298"/>
          <a:ext cx="1164777" cy="11839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100%</a:t>
          </a:r>
          <a:endParaRPr lang="ru-RU" sz="2300" kern="1200" dirty="0"/>
        </a:p>
      </dsp:txBody>
      <dsp:txXfrm>
        <a:off x="2838943" y="423690"/>
        <a:ext cx="823621" cy="837213"/>
      </dsp:txXfrm>
    </dsp:sp>
    <dsp:sp modelId="{EF1D967D-573D-4736-AF69-6F095CD3A324}">
      <dsp:nvSpPr>
        <dsp:cNvPr id="0" name=""/>
        <dsp:cNvSpPr/>
      </dsp:nvSpPr>
      <dsp:spPr>
        <a:xfrm>
          <a:off x="1008100" y="-72011"/>
          <a:ext cx="3211435" cy="2861374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432979" y="284395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284395"/>
        <a:ext cx="7483611" cy="568575"/>
      </dsp:txXfrm>
    </dsp:sp>
    <dsp:sp modelId="{84FDCF01-4E3C-4A1A-8928-4CB0BEAE0187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2DC8CA-989D-4D3B-AED2-D225EBEFAC98}">
      <dsp:nvSpPr>
        <dsp:cNvPr id="0" name=""/>
        <dsp:cNvSpPr/>
      </dsp:nvSpPr>
      <dsp:spPr>
        <a:xfrm>
          <a:off x="900671" y="1137150"/>
          <a:ext cx="701591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1137150"/>
        <a:ext cx="7015919" cy="568575"/>
      </dsp:txXfrm>
    </dsp:sp>
    <dsp:sp modelId="{8279B558-E84B-4703-9936-2F1A9BFA442B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EBEB9-7C4B-4030-B938-D904ABB98147}">
      <dsp:nvSpPr>
        <dsp:cNvPr id="0" name=""/>
        <dsp:cNvSpPr/>
      </dsp:nvSpPr>
      <dsp:spPr>
        <a:xfrm>
          <a:off x="1114535" y="1989905"/>
          <a:ext cx="680205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1989905"/>
        <a:ext cx="6802055" cy="568575"/>
      </dsp:txXfrm>
    </dsp:sp>
    <dsp:sp modelId="{1BD776D9-4F93-4769-A8D9-8A522F60362B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83D4-523E-44EE-BA9D-002B1D06016D}">
      <dsp:nvSpPr>
        <dsp:cNvPr id="0" name=""/>
        <dsp:cNvSpPr/>
      </dsp:nvSpPr>
      <dsp:spPr>
        <a:xfrm>
          <a:off x="1114535" y="2842119"/>
          <a:ext cx="680205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организаций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2842119"/>
        <a:ext cx="6802055" cy="568575"/>
      </dsp:txXfrm>
    </dsp:sp>
    <dsp:sp modelId="{922B23CE-F6E3-44DF-A87D-E4709672551B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783CA-8226-4030-9BB4-217532BB0694}">
      <dsp:nvSpPr>
        <dsp:cNvPr id="0" name=""/>
        <dsp:cNvSpPr/>
      </dsp:nvSpPr>
      <dsp:spPr>
        <a:xfrm>
          <a:off x="900671" y="3694874"/>
          <a:ext cx="701591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физических лиц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3694874"/>
        <a:ext cx="7015919" cy="568575"/>
      </dsp:txXfrm>
    </dsp:sp>
    <dsp:sp modelId="{7E4C7083-9059-4EEC-8C72-B3FB564C5924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FE45A1-E442-48A3-9B48-70109ABF39EE}">
      <dsp:nvSpPr>
        <dsp:cNvPr id="0" name=""/>
        <dsp:cNvSpPr/>
      </dsp:nvSpPr>
      <dsp:spPr>
        <a:xfrm>
          <a:off x="432979" y="4547629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4547629"/>
        <a:ext cx="7483611" cy="568575"/>
      </dsp:txXfrm>
    </dsp:sp>
    <dsp:sp modelId="{64EFCF7B-648D-4B82-ADEF-679633AAA6A4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608499" y="415198"/>
          <a:ext cx="7308091" cy="8308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99" y="415198"/>
        <a:ext cx="7308091" cy="830828"/>
      </dsp:txXfrm>
    </dsp:sp>
    <dsp:sp modelId="{84FDCF01-4E3C-4A1A-8928-4CB0BEAE0187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7594B4-673C-41F5-AC2D-57E9D28417D9}">
      <dsp:nvSpPr>
        <dsp:cNvPr id="0" name=""/>
        <dsp:cNvSpPr/>
      </dsp:nvSpPr>
      <dsp:spPr>
        <a:xfrm>
          <a:off x="1084832" y="1661656"/>
          <a:ext cx="6831758" cy="8308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Инициативные платежи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084832" y="1661656"/>
        <a:ext cx="6831758" cy="830828"/>
      </dsp:txXfrm>
    </dsp:sp>
    <dsp:sp modelId="{668E7315-6165-4981-A8F9-73083D64A5FF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C140D-4DB5-48BF-9D41-06CF381E3F15}">
      <dsp:nvSpPr>
        <dsp:cNvPr id="0" name=""/>
        <dsp:cNvSpPr/>
      </dsp:nvSpPr>
      <dsp:spPr>
        <a:xfrm>
          <a:off x="1084832" y="2908115"/>
          <a:ext cx="6831758" cy="8308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  <a:p>
          <a:pPr lvl="0" algn="l">
            <a:spcBef>
              <a:spcPct val="0"/>
            </a:spcBef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4832" y="2908115"/>
        <a:ext cx="6831758" cy="830828"/>
      </dsp:txXfrm>
    </dsp:sp>
    <dsp:sp modelId="{8B432733-40B4-44A8-A4D3-1323FD0A2BCE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F925FF-0BF0-4B8A-A1FA-624B223154F5}">
      <dsp:nvSpPr>
        <dsp:cNvPr id="0" name=""/>
        <dsp:cNvSpPr/>
      </dsp:nvSpPr>
      <dsp:spPr>
        <a:xfrm>
          <a:off x="608499" y="4154573"/>
          <a:ext cx="7308091" cy="8308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   И КОМПЕНСАЦИИ ЗАТРАТ ГОСУДАРСТВА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99" y="4154573"/>
        <a:ext cx="7308091" cy="830828"/>
      </dsp:txXfrm>
    </dsp:sp>
    <dsp:sp modelId="{1BD776D9-4F93-4769-A8D9-8A522F60362B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167B-AFCE-4235-B9B8-88E7346DA614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9191-4401-4D70-B9FD-F8378A2A5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69808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7302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77361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9503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63102"/>
      </p:ext>
    </p:extLst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1013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3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2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.pics/pics/uploads/posts/2022-08/1660256850_5-kartinkin-net-p-fon-dlya-prezentatsii-byudzhet-krasivo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404664"/>
            <a:ext cx="880886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Информация о доходах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бюджета Сулинского сельского поселения на 2023 год и на плановый период 2024 и 2025годов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4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1" y="181073"/>
            <a:ext cx="8640960" cy="63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16274"/>
              </p:ext>
            </p:extLst>
          </p:nvPr>
        </p:nvGraphicFramePr>
        <p:xfrm>
          <a:off x="376390" y="332656"/>
          <a:ext cx="8660105" cy="31683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32844"/>
                <a:gridCol w="1202793"/>
                <a:gridCol w="882048"/>
                <a:gridCol w="1042420"/>
              </a:tblGrid>
              <a:tr h="296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2025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Инициативные платежи, зачисляемые в бюджеты сельских поселений (предоставляемые физическими лицами на реализацию мероприятий инициативного бюджетирования по благоустройству территории земельного участка, расположенного по адресу: Российская Федерация, Ростовская область, р-н Миллеровский, Сулинское сельское поселение,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х.Сулин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ул.Центральная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469,7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Инициативные платежи, зачисляемые в бюджеты сельских поселений (предоставляемые юридическими лицами на реализацию мероприятий инициативного бюджетирования по благоустройству территории земельного участка, расположенного по адресу: Российская Федерация, Ростовская область, р-н Миллеровский, Сулинское сельское поселение,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х.Сулин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ул.Центральная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293,1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Инициативные платежи, зачисляемые в бюджеты сельских поселений (предоставляемые физическими лицами на реализацию мероприятий инициативного бюджетирования по благоустройству территории земельного участка, расположенного по адресу: Российская Федерация, Ростовская область, Миллеровский район, Сулинское сельское поселение,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сл.Греково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ул.Центральная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270,7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5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96825415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</a:t>
            </a: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сельскохозяйственный налог - </a:t>
            </a:r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-госпошлина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</a:t>
            </a:r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ПОСЕЛЕНИЯ</a:t>
            </a:r>
            <a:endParaRPr lang="ru-RU" sz="3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получаемых в виде арендной платы ,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 трансферты) и от физических  и юридических лиц, </a:t>
            </a: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973430136"/>
              </p:ext>
            </p:extLst>
          </p:nvPr>
        </p:nvGraphicFramePr>
        <p:xfrm>
          <a:off x="2915816" y="1412776"/>
          <a:ext cx="49685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222386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5445225"/>
            <a:ext cx="2520280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5445225"/>
            <a:ext cx="230425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4928697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638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</a:t>
            </a:r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БЮДЖЕТ </a:t>
            </a:r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ПОСЕЛЕНИЯ НАЛОГОВЫХ ДОХОДОВ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93366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95243641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9427645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руглые тюки сена после сенокоса лежат на поле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960440" cy="449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0424121"/>
              </p:ext>
            </p:extLst>
          </p:nvPr>
        </p:nvGraphicFramePr>
        <p:xfrm>
          <a:off x="4067944" y="2276872"/>
          <a:ext cx="4392488" cy="435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Юридическая темати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8880921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kartinki.pics/uploads/posts/2022-02/1645790331_8-kartinkin-net-p-kartinki-dlya-prezentatsii-po-pravu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84" y="-32430983"/>
            <a:ext cx="14400000" cy="93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3410374"/>
              </p:ext>
            </p:extLst>
          </p:nvPr>
        </p:nvGraphicFramePr>
        <p:xfrm>
          <a:off x="755576" y="620689"/>
          <a:ext cx="7776864" cy="484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82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483</Words>
  <Application>Microsoft Office PowerPoint</Application>
  <PresentationFormat>Экран (4:3)</PresentationFormat>
  <Paragraphs>92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Информация о доходах  бюджета Сулинского сельского поселения на 2023 год и на плановый период 2024 и 2025годов</vt:lpstr>
      <vt:lpstr>Презентация PowerPoint</vt:lpstr>
      <vt:lpstr>Куда зачисляются налоги, уплачиваемые гражданами</vt:lpstr>
      <vt:lpstr>Презентация PowerPoint</vt:lpstr>
      <vt:lpstr>ПОСТУПЛЕНИЯ В БЮДЖЕТ ПОСЕЛЕНИЯ НАЛОГОВЫХ ДОХОДОВ</vt:lpstr>
      <vt:lpstr>Презентация PowerPoint</vt:lpstr>
      <vt:lpstr>Презентация PowerPoint</vt:lpstr>
      <vt:lpstr>      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доходах  бюджета Сулинского сельского поселения на 2024 год и на плановый период 2025 и 2026 годов</dc:title>
  <dc:creator>Финансист</dc:creator>
  <cp:lastModifiedBy>Финансист</cp:lastModifiedBy>
  <cp:revision>28</cp:revision>
  <dcterms:created xsi:type="dcterms:W3CDTF">2024-06-18T09:41:37Z</dcterms:created>
  <dcterms:modified xsi:type="dcterms:W3CDTF">2024-06-18T11:34:13Z</dcterms:modified>
</cp:coreProperties>
</file>